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97" r:id="rId2"/>
    <p:sldId id="285" r:id="rId3"/>
    <p:sldId id="292" r:id="rId4"/>
    <p:sldId id="293" r:id="rId5"/>
    <p:sldId id="294" r:id="rId6"/>
    <p:sldId id="296" r:id="rId7"/>
    <p:sldId id="298" r:id="rId8"/>
    <p:sldId id="305" r:id="rId9"/>
    <p:sldId id="304" r:id="rId10"/>
    <p:sldId id="299" r:id="rId11"/>
    <p:sldId id="302" r:id="rId12"/>
    <p:sldId id="306"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797">
          <p15:clr>
            <a:srgbClr val="A4A3A4"/>
          </p15:clr>
        </p15:guide>
        <p15:guide id="3" pos="2880">
          <p15:clr>
            <a:srgbClr val="A4A3A4"/>
          </p15:clr>
        </p15:guide>
        <p15:guide id="4" pos="249">
          <p15:clr>
            <a:srgbClr val="A4A3A4"/>
          </p15:clr>
        </p15:guide>
        <p15:guide id="5" pos="5511">
          <p15:clr>
            <a:srgbClr val="A4A3A4"/>
          </p15:clr>
        </p15:guide>
        <p15:guide id="6" pos="396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annah  Eastham" initials="HE" lastIdx="8" clrIdx="0"/>
  <p:cmAuthor id="1" name="Alys Turner" initials="AT" lastIdx="9" clrIdx="1"/>
  <p:cmAuthor id="2" name="Kimberley" initials="K"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33"/>
    <a:srgbClr val="808080"/>
    <a:srgbClr val="993399"/>
    <a:srgbClr val="0099FF"/>
    <a:srgbClr val="9B3333"/>
    <a:srgbClr val="2E3092"/>
    <a:srgbClr val="FF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7586ED-B70B-499D-A908-B24EE62A8F51}" v="1223" dt="2020-11-28T21:15:11.77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7" autoAdjust="0"/>
    <p:restoredTop sz="67963" autoAdjust="0"/>
  </p:normalViewPr>
  <p:slideViewPr>
    <p:cSldViewPr>
      <p:cViewPr varScale="1">
        <p:scale>
          <a:sx n="56" d="100"/>
          <a:sy n="56" d="100"/>
        </p:scale>
        <p:origin x="2944" y="168"/>
      </p:cViewPr>
      <p:guideLst>
        <p:guide orient="horz" pos="2160"/>
        <p:guide orient="horz" pos="1797"/>
        <p:guide pos="2880"/>
        <p:guide pos="249"/>
        <p:guide pos="5511"/>
        <p:guide pos="3969"/>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40" d="100"/>
          <a:sy n="40" d="100"/>
        </p:scale>
        <p:origin x="-2280" y="-6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mberley" userId="9b2ca85d-efe6-480e-9a12-6e84f90659c0" providerId="ADAL" clId="{967586ED-B70B-499D-A908-B24EE62A8F51}"/>
    <pc:docChg chg="undo redo custSel mod addSld delSld modSld sldOrd modMainMaster">
      <pc:chgData name="Kimberley" userId="9b2ca85d-efe6-480e-9a12-6e84f90659c0" providerId="ADAL" clId="{967586ED-B70B-499D-A908-B24EE62A8F51}" dt="2020-11-28T21:15:11.776" v="10259" actId="1076"/>
      <pc:docMkLst>
        <pc:docMk/>
      </pc:docMkLst>
      <pc:sldChg chg="addSp delSp modSp add mod ord setBg modNotesTx">
        <pc:chgData name="Kimberley" userId="9b2ca85d-efe6-480e-9a12-6e84f90659c0" providerId="ADAL" clId="{967586ED-B70B-499D-A908-B24EE62A8F51}" dt="2020-11-27T15:58:56.650" v="8179" actId="14100"/>
        <pc:sldMkLst>
          <pc:docMk/>
          <pc:sldMk cId="1441314364" sldId="266"/>
        </pc:sldMkLst>
        <pc:spChg chg="add del mod ord">
          <ac:chgData name="Kimberley" userId="9b2ca85d-efe6-480e-9a12-6e84f90659c0" providerId="ADAL" clId="{967586ED-B70B-499D-A908-B24EE62A8F51}" dt="2020-11-27T13:01:17.600" v="2677"/>
          <ac:spMkLst>
            <pc:docMk/>
            <pc:sldMk cId="1441314364" sldId="266"/>
            <ac:spMk id="3" creationId="{00000000-0000-0000-0000-000000000000}"/>
          </ac:spMkLst>
        </pc:spChg>
        <pc:spChg chg="mod">
          <ac:chgData name="Kimberley" userId="9b2ca85d-efe6-480e-9a12-6e84f90659c0" providerId="ADAL" clId="{967586ED-B70B-499D-A908-B24EE62A8F51}" dt="2020-11-27T13:00:52.983" v="2674" actId="26606"/>
          <ac:spMkLst>
            <pc:docMk/>
            <pc:sldMk cId="1441314364" sldId="266"/>
            <ac:spMk id="6" creationId="{00000000-0000-0000-0000-000000000000}"/>
          </ac:spMkLst>
        </pc:spChg>
        <pc:spChg chg="mod ord">
          <ac:chgData name="Kimberley" userId="9b2ca85d-efe6-480e-9a12-6e84f90659c0" providerId="ADAL" clId="{967586ED-B70B-499D-A908-B24EE62A8F51}" dt="2020-11-27T13:00:52.983" v="2674" actId="26606"/>
          <ac:spMkLst>
            <pc:docMk/>
            <pc:sldMk cId="1441314364" sldId="266"/>
            <ac:spMk id="10" creationId="{00000000-0000-0000-0000-000000000000}"/>
          </ac:spMkLst>
        </pc:spChg>
        <pc:spChg chg="add del mod ord">
          <ac:chgData name="Kimberley" userId="9b2ca85d-efe6-480e-9a12-6e84f90659c0" providerId="ADAL" clId="{967586ED-B70B-499D-A908-B24EE62A8F51}" dt="2020-11-27T13:01:34.847" v="2681"/>
          <ac:spMkLst>
            <pc:docMk/>
            <pc:sldMk cId="1441314364" sldId="266"/>
            <ac:spMk id="11" creationId="{00000000-0000-0000-0000-000000000000}"/>
          </ac:spMkLst>
        </pc:spChg>
        <pc:spChg chg="add del">
          <ac:chgData name="Kimberley" userId="9b2ca85d-efe6-480e-9a12-6e84f90659c0" providerId="ADAL" clId="{967586ED-B70B-499D-A908-B24EE62A8F51}" dt="2020-11-27T13:00:52.983" v="2674" actId="26606"/>
          <ac:spMkLst>
            <pc:docMk/>
            <pc:sldMk cId="1441314364" sldId="266"/>
            <ac:spMk id="17" creationId="{E36BB3C5-822B-45E1-A81E-5CC3176C61A1}"/>
          </ac:spMkLst>
        </pc:spChg>
        <pc:spChg chg="add del">
          <ac:chgData name="Kimberley" userId="9b2ca85d-efe6-480e-9a12-6e84f90659c0" providerId="ADAL" clId="{967586ED-B70B-499D-A908-B24EE62A8F51}" dt="2020-11-27T13:00:52.983" v="2674" actId="26606"/>
          <ac:spMkLst>
            <pc:docMk/>
            <pc:sldMk cId="1441314364" sldId="266"/>
            <ac:spMk id="19" creationId="{FB39ECA9-4CDE-4883-98E8-287E905E9F07}"/>
          </ac:spMkLst>
        </pc:spChg>
        <pc:spChg chg="add del">
          <ac:chgData name="Kimberley" userId="9b2ca85d-efe6-480e-9a12-6e84f90659c0" providerId="ADAL" clId="{967586ED-B70B-499D-A908-B24EE62A8F51}" dt="2020-11-27T13:00:52.983" v="2674" actId="26606"/>
          <ac:spMkLst>
            <pc:docMk/>
            <pc:sldMk cId="1441314364" sldId="266"/>
            <ac:spMk id="21" creationId="{A67483D0-BAEB-4927-88AD-76F5DA8468DE}"/>
          </ac:spMkLst>
        </pc:spChg>
        <pc:spChg chg="add del">
          <ac:chgData name="Kimberley" userId="9b2ca85d-efe6-480e-9a12-6e84f90659c0" providerId="ADAL" clId="{967586ED-B70B-499D-A908-B24EE62A8F51}" dt="2020-11-27T13:00:52.983" v="2674" actId="26606"/>
          <ac:spMkLst>
            <pc:docMk/>
            <pc:sldMk cId="1441314364" sldId="266"/>
            <ac:spMk id="23" creationId="{0DBB7B12-4298-4CFB-B539-44A91C930328}"/>
          </ac:spMkLst>
        </pc:spChg>
        <pc:spChg chg="add del">
          <ac:chgData name="Kimberley" userId="9b2ca85d-efe6-480e-9a12-6e84f90659c0" providerId="ADAL" clId="{967586ED-B70B-499D-A908-B24EE62A8F51}" dt="2020-11-27T13:00:52.899" v="2673" actId="26606"/>
          <ac:spMkLst>
            <pc:docMk/>
            <pc:sldMk cId="1441314364" sldId="266"/>
            <ac:spMk id="28" creationId="{CFE55B3F-4634-4A41-B146-E6251581E807}"/>
          </ac:spMkLst>
        </pc:spChg>
        <pc:spChg chg="add del">
          <ac:chgData name="Kimberley" userId="9b2ca85d-efe6-480e-9a12-6e84f90659c0" providerId="ADAL" clId="{967586ED-B70B-499D-A908-B24EE62A8F51}" dt="2020-11-27T13:00:52.899" v="2673" actId="26606"/>
          <ac:spMkLst>
            <pc:docMk/>
            <pc:sldMk cId="1441314364" sldId="266"/>
            <ac:spMk id="30" creationId="{5CD271E5-55BF-4266-A3A7-CFCC30518840}"/>
          </ac:spMkLst>
        </pc:spChg>
        <pc:spChg chg="add">
          <ac:chgData name="Kimberley" userId="9b2ca85d-efe6-480e-9a12-6e84f90659c0" providerId="ADAL" clId="{967586ED-B70B-499D-A908-B24EE62A8F51}" dt="2020-11-27T13:00:52.983" v="2674" actId="26606"/>
          <ac:spMkLst>
            <pc:docMk/>
            <pc:sldMk cId="1441314364" sldId="266"/>
            <ac:spMk id="32" creationId="{262ABC4B-37D8-4218-BDD8-6DF6A00C0C80}"/>
          </ac:spMkLst>
        </pc:spChg>
        <pc:picChg chg="add del mod ord">
          <ac:chgData name="Kimberley" userId="9b2ca85d-efe6-480e-9a12-6e84f90659c0" providerId="ADAL" clId="{967586ED-B70B-499D-A908-B24EE62A8F51}" dt="2020-11-27T15:58:15.333" v="8168" actId="478"/>
          <ac:picMkLst>
            <pc:docMk/>
            <pc:sldMk cId="1441314364" sldId="266"/>
            <ac:picMk id="2" creationId="{00000000-0000-0000-0000-000000000000}"/>
          </ac:picMkLst>
        </pc:picChg>
        <pc:picChg chg="add mod ord">
          <ac:chgData name="Kimberley" userId="9b2ca85d-efe6-480e-9a12-6e84f90659c0" providerId="ADAL" clId="{967586ED-B70B-499D-A908-B24EE62A8F51}" dt="2020-11-27T15:58:56.650" v="8179" actId="14100"/>
          <ac:picMkLst>
            <pc:docMk/>
            <pc:sldMk cId="1441314364" sldId="266"/>
            <ac:picMk id="7" creationId="{156703BA-CAA0-44FA-9F81-CC7E66BA1668}"/>
          </ac:picMkLst>
        </pc:picChg>
        <pc:picChg chg="add mod ord">
          <ac:chgData name="Kimberley" userId="9b2ca85d-efe6-480e-9a12-6e84f90659c0" providerId="ADAL" clId="{967586ED-B70B-499D-A908-B24EE62A8F51}" dt="2020-11-27T15:58:29.686" v="8171" actId="1076"/>
          <ac:picMkLst>
            <pc:docMk/>
            <pc:sldMk cId="1441314364" sldId="266"/>
            <ac:picMk id="12" creationId="{C24EB943-C667-4E7C-898F-A9D6746566B1}"/>
          </ac:picMkLst>
        </pc:picChg>
        <pc:picChg chg="del mod">
          <ac:chgData name="Kimberley" userId="9b2ca85d-efe6-480e-9a12-6e84f90659c0" providerId="ADAL" clId="{967586ED-B70B-499D-A908-B24EE62A8F51}" dt="2020-11-27T13:00:02.785" v="2666"/>
          <ac:picMkLst>
            <pc:docMk/>
            <pc:sldMk cId="1441314364" sldId="266"/>
            <ac:picMk id="1026" creationId="{00000000-0000-0000-0000-000000000000}"/>
          </ac:picMkLst>
        </pc:picChg>
      </pc:sldChg>
      <pc:sldChg chg="del">
        <pc:chgData name="Kimberley" userId="9b2ca85d-efe6-480e-9a12-6e84f90659c0" providerId="ADAL" clId="{967586ED-B70B-499D-A908-B24EE62A8F51}" dt="2020-11-27T12:40:52.878" v="1918" actId="2696"/>
        <pc:sldMkLst>
          <pc:docMk/>
          <pc:sldMk cId="3542603861" sldId="266"/>
        </pc:sldMkLst>
      </pc:sldChg>
      <pc:sldChg chg="addSp delSp modSp delAnim modAnim addCm modCm">
        <pc:chgData name="Kimberley" userId="9b2ca85d-efe6-480e-9a12-6e84f90659c0" providerId="ADAL" clId="{967586ED-B70B-499D-A908-B24EE62A8F51}" dt="2020-11-27T13:31:23.428" v="3923" actId="2711"/>
        <pc:sldMkLst>
          <pc:docMk/>
          <pc:sldMk cId="1529896494" sldId="269"/>
        </pc:sldMkLst>
        <pc:spChg chg="mod">
          <ac:chgData name="Kimberley" userId="9b2ca85d-efe6-480e-9a12-6e84f90659c0" providerId="ADAL" clId="{967586ED-B70B-499D-A908-B24EE62A8F51}" dt="2020-11-27T12:57:19.490" v="2651" actId="20577"/>
          <ac:spMkLst>
            <pc:docMk/>
            <pc:sldMk cId="1529896494" sldId="269"/>
            <ac:spMk id="2" creationId="{00000000-0000-0000-0000-000000000000}"/>
          </ac:spMkLst>
        </pc:spChg>
        <pc:spChg chg="mod">
          <ac:chgData name="Kimberley" userId="9b2ca85d-efe6-480e-9a12-6e84f90659c0" providerId="ADAL" clId="{967586ED-B70B-499D-A908-B24EE62A8F51}" dt="2020-11-27T13:31:23.428" v="3923" actId="2711"/>
          <ac:spMkLst>
            <pc:docMk/>
            <pc:sldMk cId="1529896494" sldId="269"/>
            <ac:spMk id="4" creationId="{00000000-0000-0000-0000-000000000000}"/>
          </ac:spMkLst>
        </pc:spChg>
        <pc:picChg chg="mod">
          <ac:chgData name="Kimberley" userId="9b2ca85d-efe6-480e-9a12-6e84f90659c0" providerId="ADAL" clId="{967586ED-B70B-499D-A908-B24EE62A8F51}" dt="2020-11-27T13:17:12.226" v="2879" actId="1076"/>
          <ac:picMkLst>
            <pc:docMk/>
            <pc:sldMk cId="1529896494" sldId="269"/>
            <ac:picMk id="5" creationId="{00000000-0000-0000-0000-000000000000}"/>
          </ac:picMkLst>
        </pc:picChg>
        <pc:picChg chg="add del">
          <ac:chgData name="Kimberley" userId="9b2ca85d-efe6-480e-9a12-6e84f90659c0" providerId="ADAL" clId="{967586ED-B70B-499D-A908-B24EE62A8F51}" dt="2020-11-27T13:17:04.695" v="2876" actId="478"/>
          <ac:picMkLst>
            <pc:docMk/>
            <pc:sldMk cId="1529896494" sldId="269"/>
            <ac:picMk id="6" creationId="{00000000-0000-0000-0000-000000000000}"/>
          </ac:picMkLst>
        </pc:picChg>
        <pc:picChg chg="mod">
          <ac:chgData name="Kimberley" userId="9b2ca85d-efe6-480e-9a12-6e84f90659c0" providerId="ADAL" clId="{967586ED-B70B-499D-A908-B24EE62A8F51}" dt="2020-11-27T13:17:10.783" v="2878" actId="1076"/>
          <ac:picMkLst>
            <pc:docMk/>
            <pc:sldMk cId="1529896494" sldId="269"/>
            <ac:picMk id="9" creationId="{00000000-0000-0000-0000-000000000000}"/>
          </ac:picMkLst>
        </pc:picChg>
        <pc:picChg chg="mod">
          <ac:chgData name="Kimberley" userId="9b2ca85d-efe6-480e-9a12-6e84f90659c0" providerId="ADAL" clId="{967586ED-B70B-499D-A908-B24EE62A8F51}" dt="2020-11-27T13:17:20.828" v="2883" actId="1076"/>
          <ac:picMkLst>
            <pc:docMk/>
            <pc:sldMk cId="1529896494" sldId="269"/>
            <ac:picMk id="10" creationId="{00000000-0000-0000-0000-000000000000}"/>
          </ac:picMkLst>
        </pc:picChg>
        <pc:picChg chg="add del">
          <ac:chgData name="Kimberley" userId="9b2ca85d-efe6-480e-9a12-6e84f90659c0" providerId="ADAL" clId="{967586ED-B70B-499D-A908-B24EE62A8F51}" dt="2020-11-27T13:17:02.857" v="2875" actId="478"/>
          <ac:picMkLst>
            <pc:docMk/>
            <pc:sldMk cId="1529896494" sldId="269"/>
            <ac:picMk id="11" creationId="{00000000-0000-0000-0000-000000000000}"/>
          </ac:picMkLst>
        </pc:picChg>
        <pc:picChg chg="mod">
          <ac:chgData name="Kimberley" userId="9b2ca85d-efe6-480e-9a12-6e84f90659c0" providerId="ADAL" clId="{967586ED-B70B-499D-A908-B24EE62A8F51}" dt="2020-11-27T13:17:17.232" v="2882" actId="1076"/>
          <ac:picMkLst>
            <pc:docMk/>
            <pc:sldMk cId="1529896494" sldId="269"/>
            <ac:picMk id="1026" creationId="{00000000-0000-0000-0000-000000000000}"/>
          </ac:picMkLst>
        </pc:picChg>
      </pc:sldChg>
      <pc:sldChg chg="modSp">
        <pc:chgData name="Kimberley" userId="9b2ca85d-efe6-480e-9a12-6e84f90659c0" providerId="ADAL" clId="{967586ED-B70B-499D-A908-B24EE62A8F51}" dt="2020-11-27T15:31:29.583" v="5877" actId="403"/>
        <pc:sldMkLst>
          <pc:docMk/>
          <pc:sldMk cId="989975250" sldId="270"/>
        </pc:sldMkLst>
        <pc:spChg chg="mod">
          <ac:chgData name="Kimberley" userId="9b2ca85d-efe6-480e-9a12-6e84f90659c0" providerId="ADAL" clId="{967586ED-B70B-499D-A908-B24EE62A8F51}" dt="2020-11-27T15:31:29.583" v="5877" actId="403"/>
          <ac:spMkLst>
            <pc:docMk/>
            <pc:sldMk cId="989975250" sldId="270"/>
            <ac:spMk id="3" creationId="{00000000-0000-0000-0000-000000000000}"/>
          </ac:spMkLst>
        </pc:spChg>
      </pc:sldChg>
      <pc:sldChg chg="modSp modNotesTx">
        <pc:chgData name="Kimberley" userId="9b2ca85d-efe6-480e-9a12-6e84f90659c0" providerId="ADAL" clId="{967586ED-B70B-499D-A908-B24EE62A8F51}" dt="2020-11-27T15:31:42.490" v="5878" actId="113"/>
        <pc:sldMkLst>
          <pc:docMk/>
          <pc:sldMk cId="532778218" sldId="271"/>
        </pc:sldMkLst>
        <pc:spChg chg="mod">
          <ac:chgData name="Kimberley" userId="9b2ca85d-efe6-480e-9a12-6e84f90659c0" providerId="ADAL" clId="{967586ED-B70B-499D-A908-B24EE62A8F51}" dt="2020-11-27T15:31:42.490" v="5878" actId="113"/>
          <ac:spMkLst>
            <pc:docMk/>
            <pc:sldMk cId="532778218" sldId="271"/>
            <ac:spMk id="19" creationId="{F2D40609-56AC-4E6E-8C53-EC11C6B64C5D}"/>
          </ac:spMkLst>
        </pc:spChg>
        <pc:picChg chg="mod">
          <ac:chgData name="Kimberley" userId="9b2ca85d-efe6-480e-9a12-6e84f90659c0" providerId="ADAL" clId="{967586ED-B70B-499D-A908-B24EE62A8F51}" dt="2020-11-27T12:15:49.719" v="47" actId="1076"/>
          <ac:picMkLst>
            <pc:docMk/>
            <pc:sldMk cId="532778218" sldId="271"/>
            <ac:picMk id="1026" creationId="{00000000-0000-0000-0000-000000000000}"/>
          </ac:picMkLst>
        </pc:picChg>
        <pc:picChg chg="mod">
          <ac:chgData name="Kimberley" userId="9b2ca85d-efe6-480e-9a12-6e84f90659c0" providerId="ADAL" clId="{967586ED-B70B-499D-A908-B24EE62A8F51}" dt="2020-11-27T12:15:47.957" v="46" actId="1076"/>
          <ac:picMkLst>
            <pc:docMk/>
            <pc:sldMk cId="532778218" sldId="271"/>
            <ac:picMk id="1027" creationId="{00000000-0000-0000-0000-000000000000}"/>
          </ac:picMkLst>
        </pc:picChg>
      </pc:sldChg>
      <pc:sldChg chg="modSp modNotesTx">
        <pc:chgData name="Kimberley" userId="9b2ca85d-efe6-480e-9a12-6e84f90659c0" providerId="ADAL" clId="{967586ED-B70B-499D-A908-B24EE62A8F51}" dt="2020-11-27T13:39:00.641" v="5265" actId="20577"/>
        <pc:sldMkLst>
          <pc:docMk/>
          <pc:sldMk cId="2912765998" sldId="274"/>
        </pc:sldMkLst>
        <pc:spChg chg="mod">
          <ac:chgData name="Kimberley" userId="9b2ca85d-efe6-480e-9a12-6e84f90659c0" providerId="ADAL" clId="{967586ED-B70B-499D-A908-B24EE62A8F51}" dt="2020-11-27T13:38:43.722" v="5198" actId="20577"/>
          <ac:spMkLst>
            <pc:docMk/>
            <pc:sldMk cId="2912765998" sldId="274"/>
            <ac:spMk id="2" creationId="{00000000-0000-0000-0000-000000000000}"/>
          </ac:spMkLst>
        </pc:spChg>
      </pc:sldChg>
      <pc:sldChg chg="del">
        <pc:chgData name="Kimberley" userId="9b2ca85d-efe6-480e-9a12-6e84f90659c0" providerId="ADAL" clId="{967586ED-B70B-499D-A908-B24EE62A8F51}" dt="2020-11-27T12:30:09.750" v="1381" actId="2696"/>
        <pc:sldMkLst>
          <pc:docMk/>
          <pc:sldMk cId="1098332635" sldId="276"/>
        </pc:sldMkLst>
      </pc:sldChg>
      <pc:sldChg chg="addSp delSp modSp add mod setBg modNotesTx">
        <pc:chgData name="Kimberley" userId="9b2ca85d-efe6-480e-9a12-6e84f90659c0" providerId="ADAL" clId="{967586ED-B70B-499D-A908-B24EE62A8F51}" dt="2020-11-27T15:25:38.696" v="5568"/>
        <pc:sldMkLst>
          <pc:docMk/>
          <pc:sldMk cId="1814823006" sldId="276"/>
        </pc:sldMkLst>
        <pc:spChg chg="mod">
          <ac:chgData name="Kimberley" userId="9b2ca85d-efe6-480e-9a12-6e84f90659c0" providerId="ADAL" clId="{967586ED-B70B-499D-A908-B24EE62A8F51}" dt="2020-11-27T12:35:21.055" v="1473" actId="1076"/>
          <ac:spMkLst>
            <pc:docMk/>
            <pc:sldMk cId="1814823006" sldId="276"/>
            <ac:spMk id="2" creationId="{00000000-0000-0000-0000-000000000000}"/>
          </ac:spMkLst>
        </pc:spChg>
        <pc:spChg chg="mod ord">
          <ac:chgData name="Kimberley" userId="9b2ca85d-efe6-480e-9a12-6e84f90659c0" providerId="ADAL" clId="{967586ED-B70B-499D-A908-B24EE62A8F51}" dt="2020-11-27T12:32:38.522" v="1395" actId="26606"/>
          <ac:spMkLst>
            <pc:docMk/>
            <pc:sldMk cId="1814823006" sldId="276"/>
            <ac:spMk id="3" creationId="{00000000-0000-0000-0000-000000000000}"/>
          </ac:spMkLst>
        </pc:spChg>
        <pc:spChg chg="mod ord">
          <ac:chgData name="Kimberley" userId="9b2ca85d-efe6-480e-9a12-6e84f90659c0" providerId="ADAL" clId="{967586ED-B70B-499D-A908-B24EE62A8F51}" dt="2020-11-27T12:33:45.171" v="1408" actId="1076"/>
          <ac:spMkLst>
            <pc:docMk/>
            <pc:sldMk cId="1814823006" sldId="276"/>
            <ac:spMk id="6" creationId="{00000000-0000-0000-0000-000000000000}"/>
          </ac:spMkLst>
        </pc:spChg>
        <pc:spChg chg="ord">
          <ac:chgData name="Kimberley" userId="9b2ca85d-efe6-480e-9a12-6e84f90659c0" providerId="ADAL" clId="{967586ED-B70B-499D-A908-B24EE62A8F51}" dt="2020-11-27T12:32:38.522" v="1395" actId="26606"/>
          <ac:spMkLst>
            <pc:docMk/>
            <pc:sldMk cId="1814823006" sldId="276"/>
            <ac:spMk id="15" creationId="{00000000-0000-0000-0000-000000000000}"/>
          </ac:spMkLst>
        </pc:spChg>
        <pc:spChg chg="mod">
          <ac:chgData name="Kimberley" userId="9b2ca85d-efe6-480e-9a12-6e84f90659c0" providerId="ADAL" clId="{967586ED-B70B-499D-A908-B24EE62A8F51}" dt="2020-11-27T12:32:38.522" v="1395" actId="26606"/>
          <ac:spMkLst>
            <pc:docMk/>
            <pc:sldMk cId="1814823006" sldId="276"/>
            <ac:spMk id="17" creationId="{00000000-0000-0000-0000-000000000000}"/>
          </ac:spMkLst>
        </pc:spChg>
        <pc:spChg chg="add del">
          <ac:chgData name="Kimberley" userId="9b2ca85d-efe6-480e-9a12-6e84f90659c0" providerId="ADAL" clId="{967586ED-B70B-499D-A908-B24EE62A8F51}" dt="2020-11-27T12:32:04.729" v="1385" actId="26606"/>
          <ac:spMkLst>
            <pc:docMk/>
            <pc:sldMk cId="1814823006" sldId="276"/>
            <ac:spMk id="22" creationId="{8FC9BE17-9A7B-462D-AE50-3D8777387304}"/>
          </ac:spMkLst>
        </pc:spChg>
        <pc:spChg chg="add del">
          <ac:chgData name="Kimberley" userId="9b2ca85d-efe6-480e-9a12-6e84f90659c0" providerId="ADAL" clId="{967586ED-B70B-499D-A908-B24EE62A8F51}" dt="2020-11-27T12:32:04.729" v="1385" actId="26606"/>
          <ac:spMkLst>
            <pc:docMk/>
            <pc:sldMk cId="1814823006" sldId="276"/>
            <ac:spMk id="24" creationId="{3EBE8569-6AEC-4B8C-8D53-2DE337CDBA65}"/>
          </ac:spMkLst>
        </pc:spChg>
        <pc:spChg chg="add del">
          <ac:chgData name="Kimberley" userId="9b2ca85d-efe6-480e-9a12-6e84f90659c0" providerId="ADAL" clId="{967586ED-B70B-499D-A908-B24EE62A8F51}" dt="2020-11-27T12:32:04.729" v="1385" actId="26606"/>
          <ac:spMkLst>
            <pc:docMk/>
            <pc:sldMk cId="1814823006" sldId="276"/>
            <ac:spMk id="26" creationId="{55D4142C-5077-457F-A6AD-3FECFDB39685}"/>
          </ac:spMkLst>
        </pc:spChg>
        <pc:spChg chg="add del">
          <ac:chgData name="Kimberley" userId="9b2ca85d-efe6-480e-9a12-6e84f90659c0" providerId="ADAL" clId="{967586ED-B70B-499D-A908-B24EE62A8F51}" dt="2020-11-27T12:32:04.729" v="1385" actId="26606"/>
          <ac:spMkLst>
            <pc:docMk/>
            <pc:sldMk cId="1814823006" sldId="276"/>
            <ac:spMk id="28" creationId="{7A5F0580-5EE9-419F-96EE-B6529EF6E7D0}"/>
          </ac:spMkLst>
        </pc:spChg>
        <pc:spChg chg="add">
          <ac:chgData name="Kimberley" userId="9b2ca85d-efe6-480e-9a12-6e84f90659c0" providerId="ADAL" clId="{967586ED-B70B-499D-A908-B24EE62A8F51}" dt="2020-11-27T12:32:38.522" v="1395" actId="26606"/>
          <ac:spMkLst>
            <pc:docMk/>
            <pc:sldMk cId="1814823006" sldId="276"/>
            <ac:spMk id="71" creationId="{231BF440-39FA-4087-84CC-2EEC0BBDAF29}"/>
          </ac:spMkLst>
        </pc:spChg>
        <pc:spChg chg="add">
          <ac:chgData name="Kimberley" userId="9b2ca85d-efe6-480e-9a12-6e84f90659c0" providerId="ADAL" clId="{967586ED-B70B-499D-A908-B24EE62A8F51}" dt="2020-11-27T12:32:38.522" v="1395" actId="26606"/>
          <ac:spMkLst>
            <pc:docMk/>
            <pc:sldMk cId="1814823006" sldId="276"/>
            <ac:spMk id="73" creationId="{F04E4CBA-303B-48BD-8451-C2701CB0EEBF}"/>
          </ac:spMkLst>
        </pc:spChg>
        <pc:spChg chg="add">
          <ac:chgData name="Kimberley" userId="9b2ca85d-efe6-480e-9a12-6e84f90659c0" providerId="ADAL" clId="{967586ED-B70B-499D-A908-B24EE62A8F51}" dt="2020-11-27T12:32:38.522" v="1395" actId="26606"/>
          <ac:spMkLst>
            <pc:docMk/>
            <pc:sldMk cId="1814823006" sldId="276"/>
            <ac:spMk id="75" creationId="{F6CA58B3-AFCC-4A40-9882-50D5080879B0}"/>
          </ac:spMkLst>
        </pc:spChg>
        <pc:spChg chg="add">
          <ac:chgData name="Kimberley" userId="9b2ca85d-efe6-480e-9a12-6e84f90659c0" providerId="ADAL" clId="{967586ED-B70B-499D-A908-B24EE62A8F51}" dt="2020-11-27T12:32:38.522" v="1395" actId="26606"/>
          <ac:spMkLst>
            <pc:docMk/>
            <pc:sldMk cId="1814823006" sldId="276"/>
            <ac:spMk id="77" creationId="{75C56826-D4E5-42ED-8529-079651CB3005}"/>
          </ac:spMkLst>
        </pc:spChg>
        <pc:spChg chg="add">
          <ac:chgData name="Kimberley" userId="9b2ca85d-efe6-480e-9a12-6e84f90659c0" providerId="ADAL" clId="{967586ED-B70B-499D-A908-B24EE62A8F51}" dt="2020-11-27T12:32:38.522" v="1395" actId="26606"/>
          <ac:spMkLst>
            <pc:docMk/>
            <pc:sldMk cId="1814823006" sldId="276"/>
            <ac:spMk id="79" creationId="{82095FCE-EF05-4443-B97A-85DEE3A5CA17}"/>
          </ac:spMkLst>
        </pc:spChg>
        <pc:spChg chg="add">
          <ac:chgData name="Kimberley" userId="9b2ca85d-efe6-480e-9a12-6e84f90659c0" providerId="ADAL" clId="{967586ED-B70B-499D-A908-B24EE62A8F51}" dt="2020-11-27T12:32:38.522" v="1395" actId="26606"/>
          <ac:spMkLst>
            <pc:docMk/>
            <pc:sldMk cId="1814823006" sldId="276"/>
            <ac:spMk id="81" creationId="{CA00AE6B-AA30-4CF8-BA6F-339B780AD76C}"/>
          </ac:spMkLst>
        </pc:spChg>
        <pc:picChg chg="add mod ord">
          <ac:chgData name="Kimberley" userId="9b2ca85d-efe6-480e-9a12-6e84f90659c0" providerId="ADAL" clId="{967586ED-B70B-499D-A908-B24EE62A8F51}" dt="2020-11-27T12:32:38.522" v="1395" actId="26606"/>
          <ac:picMkLst>
            <pc:docMk/>
            <pc:sldMk cId="1814823006" sldId="276"/>
            <ac:picMk id="4" creationId="{B408AAD4-D20A-42E1-82ED-10EDC7980419}"/>
          </ac:picMkLst>
        </pc:picChg>
        <pc:picChg chg="add mod ord">
          <ac:chgData name="Kimberley" userId="9b2ca85d-efe6-480e-9a12-6e84f90659c0" providerId="ADAL" clId="{967586ED-B70B-499D-A908-B24EE62A8F51}" dt="2020-11-27T12:32:38.522" v="1395" actId="26606"/>
          <ac:picMkLst>
            <pc:docMk/>
            <pc:sldMk cId="1814823006" sldId="276"/>
            <ac:picMk id="1026" creationId="{F9FE53C2-51A5-4979-A9BF-1AED7F562794}"/>
          </ac:picMkLst>
        </pc:picChg>
      </pc:sldChg>
      <pc:sldChg chg="modSp add modTransition">
        <pc:chgData name="Kimberley" userId="9b2ca85d-efe6-480e-9a12-6e84f90659c0" providerId="ADAL" clId="{967586ED-B70B-499D-A908-B24EE62A8F51}" dt="2020-11-27T15:33:08.315" v="5885" actId="1076"/>
        <pc:sldMkLst>
          <pc:docMk/>
          <pc:sldMk cId="2398901296" sldId="278"/>
        </pc:sldMkLst>
        <pc:spChg chg="mod">
          <ac:chgData name="Kimberley" userId="9b2ca85d-efe6-480e-9a12-6e84f90659c0" providerId="ADAL" clId="{967586ED-B70B-499D-A908-B24EE62A8F51}" dt="2020-11-27T15:33:08.315" v="5885" actId="1076"/>
          <ac:spMkLst>
            <pc:docMk/>
            <pc:sldMk cId="2398901296" sldId="278"/>
            <ac:spMk id="4" creationId="{E55B691F-09B2-4E61-8EDA-764793B6C8D4}"/>
          </ac:spMkLst>
        </pc:spChg>
      </pc:sldChg>
      <pc:sldChg chg="modSp modTransition modNotesTx">
        <pc:chgData name="Kimberley" userId="9b2ca85d-efe6-480e-9a12-6e84f90659c0" providerId="ADAL" clId="{967586ED-B70B-499D-A908-B24EE62A8F51}" dt="2020-11-27T15:31:12.825" v="5871" actId="20577"/>
        <pc:sldMkLst>
          <pc:docMk/>
          <pc:sldMk cId="3531361113" sldId="280"/>
        </pc:sldMkLst>
        <pc:picChg chg="mod">
          <ac:chgData name="Kimberley" userId="9b2ca85d-efe6-480e-9a12-6e84f90659c0" providerId="ADAL" clId="{967586ED-B70B-499D-A908-B24EE62A8F51}" dt="2020-11-27T13:23:57.712" v="3129" actId="1076"/>
          <ac:picMkLst>
            <pc:docMk/>
            <pc:sldMk cId="3531361113" sldId="280"/>
            <ac:picMk id="8" creationId="{00000000-0000-0000-0000-000000000000}"/>
          </ac:picMkLst>
        </pc:picChg>
        <pc:picChg chg="mod">
          <ac:chgData name="Kimberley" userId="9b2ca85d-efe6-480e-9a12-6e84f90659c0" providerId="ADAL" clId="{967586ED-B70B-499D-A908-B24EE62A8F51}" dt="2020-11-27T13:23:55.253" v="3128" actId="1076"/>
          <ac:picMkLst>
            <pc:docMk/>
            <pc:sldMk cId="3531361113" sldId="280"/>
            <ac:picMk id="2050" creationId="{00000000-0000-0000-0000-000000000000}"/>
          </ac:picMkLst>
        </pc:picChg>
      </pc:sldChg>
      <pc:sldChg chg="modSp">
        <pc:chgData name="Kimberley" userId="9b2ca85d-efe6-480e-9a12-6e84f90659c0" providerId="ADAL" clId="{967586ED-B70B-499D-A908-B24EE62A8F51}" dt="2020-11-27T13:41:13.597" v="5456" actId="20577"/>
        <pc:sldMkLst>
          <pc:docMk/>
          <pc:sldMk cId="2233246286" sldId="281"/>
        </pc:sldMkLst>
        <pc:spChg chg="mod">
          <ac:chgData name="Kimberley" userId="9b2ca85d-efe6-480e-9a12-6e84f90659c0" providerId="ADAL" clId="{967586ED-B70B-499D-A908-B24EE62A8F51}" dt="2020-11-27T13:41:13.597" v="5456" actId="20577"/>
          <ac:spMkLst>
            <pc:docMk/>
            <pc:sldMk cId="2233246286" sldId="281"/>
            <ac:spMk id="3" creationId="{F2D40609-56AC-4E6E-8C53-EC11C6B64C5D}"/>
          </ac:spMkLst>
        </pc:spChg>
      </pc:sldChg>
      <pc:sldChg chg="modSp delCm modNotesTx">
        <pc:chgData name="Kimberley" userId="9b2ca85d-efe6-480e-9a12-6e84f90659c0" providerId="ADAL" clId="{967586ED-B70B-499D-A908-B24EE62A8F51}" dt="2020-11-27T13:20:56.322" v="2891" actId="20577"/>
        <pc:sldMkLst>
          <pc:docMk/>
          <pc:sldMk cId="3194038618" sldId="282"/>
        </pc:sldMkLst>
        <pc:spChg chg="mod">
          <ac:chgData name="Kimberley" userId="9b2ca85d-efe6-480e-9a12-6e84f90659c0" providerId="ADAL" clId="{967586ED-B70B-499D-A908-B24EE62A8F51}" dt="2020-11-27T12:36:40.207" v="1544" actId="20577"/>
          <ac:spMkLst>
            <pc:docMk/>
            <pc:sldMk cId="3194038618" sldId="282"/>
            <ac:spMk id="2" creationId="{00000000-0000-0000-0000-000000000000}"/>
          </ac:spMkLst>
        </pc:spChg>
        <pc:picChg chg="mod">
          <ac:chgData name="Kimberley" userId="9b2ca85d-efe6-480e-9a12-6e84f90659c0" providerId="ADAL" clId="{967586ED-B70B-499D-A908-B24EE62A8F51}" dt="2020-11-27T12:18:32.109" v="170" actId="1076"/>
          <ac:picMkLst>
            <pc:docMk/>
            <pc:sldMk cId="3194038618" sldId="282"/>
            <ac:picMk id="18" creationId="{00000000-0000-0000-0000-000000000000}"/>
          </ac:picMkLst>
        </pc:picChg>
        <pc:picChg chg="mod">
          <ac:chgData name="Kimberley" userId="9b2ca85d-efe6-480e-9a12-6e84f90659c0" providerId="ADAL" clId="{967586ED-B70B-499D-A908-B24EE62A8F51}" dt="2020-11-27T12:18:34.519" v="171" actId="1076"/>
          <ac:picMkLst>
            <pc:docMk/>
            <pc:sldMk cId="3194038618" sldId="282"/>
            <ac:picMk id="23" creationId="{00000000-0000-0000-0000-000000000000}"/>
          </ac:picMkLst>
        </pc:picChg>
        <pc:picChg chg="mod">
          <ac:chgData name="Kimberley" userId="9b2ca85d-efe6-480e-9a12-6e84f90659c0" providerId="ADAL" clId="{967586ED-B70B-499D-A908-B24EE62A8F51}" dt="2020-11-27T12:18:30.953" v="169" actId="1076"/>
          <ac:picMkLst>
            <pc:docMk/>
            <pc:sldMk cId="3194038618" sldId="282"/>
            <ac:picMk id="24" creationId="{00000000-0000-0000-0000-000000000000}"/>
          </ac:picMkLst>
        </pc:picChg>
        <pc:picChg chg="mod">
          <ac:chgData name="Kimberley" userId="9b2ca85d-efe6-480e-9a12-6e84f90659c0" providerId="ADAL" clId="{967586ED-B70B-499D-A908-B24EE62A8F51}" dt="2020-11-27T12:18:28.558" v="167" actId="1076"/>
          <ac:picMkLst>
            <pc:docMk/>
            <pc:sldMk cId="3194038618" sldId="282"/>
            <ac:picMk id="25" creationId="{00000000-0000-0000-0000-000000000000}"/>
          </ac:picMkLst>
        </pc:picChg>
      </pc:sldChg>
      <pc:sldChg chg="modSp modNotesTx">
        <pc:chgData name="Kimberley" userId="9b2ca85d-efe6-480e-9a12-6e84f90659c0" providerId="ADAL" clId="{967586ED-B70B-499D-A908-B24EE62A8F51}" dt="2020-11-27T12:38:57.219" v="1917" actId="20577"/>
        <pc:sldMkLst>
          <pc:docMk/>
          <pc:sldMk cId="3476532682" sldId="283"/>
        </pc:sldMkLst>
        <pc:spChg chg="mod">
          <ac:chgData name="Kimberley" userId="9b2ca85d-efe6-480e-9a12-6e84f90659c0" providerId="ADAL" clId="{967586ED-B70B-499D-A908-B24EE62A8F51}" dt="2020-11-27T12:29:44.767" v="1380" actId="20577"/>
          <ac:spMkLst>
            <pc:docMk/>
            <pc:sldMk cId="3476532682" sldId="283"/>
            <ac:spMk id="2" creationId="{00000000-0000-0000-0000-000000000000}"/>
          </ac:spMkLst>
        </pc:spChg>
        <pc:spChg chg="mod">
          <ac:chgData name="Kimberley" userId="9b2ca85d-efe6-480e-9a12-6e84f90659c0" providerId="ADAL" clId="{967586ED-B70B-499D-A908-B24EE62A8F51}" dt="2020-11-27T12:37:57.094" v="1635" actId="20577"/>
          <ac:spMkLst>
            <pc:docMk/>
            <pc:sldMk cId="3476532682" sldId="283"/>
            <ac:spMk id="14" creationId="{F2D40609-56AC-4E6E-8C53-EC11C6B64C5D}"/>
          </ac:spMkLst>
        </pc:spChg>
      </pc:sldChg>
      <pc:sldChg chg="modSp modAnim modNotesTx">
        <pc:chgData name="Kimberley" userId="9b2ca85d-efe6-480e-9a12-6e84f90659c0" providerId="ADAL" clId="{967586ED-B70B-499D-A908-B24EE62A8F51}" dt="2020-11-27T12:29:12.528" v="1328" actId="20577"/>
        <pc:sldMkLst>
          <pc:docMk/>
          <pc:sldMk cId="3448414087" sldId="284"/>
        </pc:sldMkLst>
        <pc:spChg chg="mod">
          <ac:chgData name="Kimberley" userId="9b2ca85d-efe6-480e-9a12-6e84f90659c0" providerId="ADAL" clId="{967586ED-B70B-499D-A908-B24EE62A8F51}" dt="2020-11-27T12:29:12.528" v="1328" actId="20577"/>
          <ac:spMkLst>
            <pc:docMk/>
            <pc:sldMk cId="3448414087" sldId="284"/>
            <ac:spMk id="2" creationId="{00000000-0000-0000-0000-000000000000}"/>
          </ac:spMkLst>
        </pc:spChg>
      </pc:sldChg>
      <pc:sldChg chg="modSp del modNotesTx">
        <pc:chgData name="Kimberley" userId="9b2ca85d-efe6-480e-9a12-6e84f90659c0" providerId="ADAL" clId="{967586ED-B70B-499D-A908-B24EE62A8F51}" dt="2020-11-27T12:51:14.362" v="2589" actId="2696"/>
        <pc:sldMkLst>
          <pc:docMk/>
          <pc:sldMk cId="3842159647" sldId="285"/>
        </pc:sldMkLst>
        <pc:spChg chg="mod">
          <ac:chgData name="Kimberley" userId="9b2ca85d-efe6-480e-9a12-6e84f90659c0" providerId="ADAL" clId="{967586ED-B70B-499D-A908-B24EE62A8F51}" dt="2020-11-27T12:50:24.039" v="2588" actId="1076"/>
          <ac:spMkLst>
            <pc:docMk/>
            <pc:sldMk cId="3842159647" sldId="285"/>
            <ac:spMk id="11" creationId="{00000000-0000-0000-0000-000000000000}"/>
          </ac:spMkLst>
        </pc:spChg>
        <pc:spChg chg="mod">
          <ac:chgData name="Kimberley" userId="9b2ca85d-efe6-480e-9a12-6e84f90659c0" providerId="ADAL" clId="{967586ED-B70B-499D-A908-B24EE62A8F51}" dt="2020-11-27T12:49:55.705" v="2558" actId="5793"/>
          <ac:spMkLst>
            <pc:docMk/>
            <pc:sldMk cId="3842159647" sldId="285"/>
            <ac:spMk id="13" creationId="{00000000-0000-0000-0000-000000000000}"/>
          </ac:spMkLst>
        </pc:spChg>
        <pc:picChg chg="mod">
          <ac:chgData name="Kimberley" userId="9b2ca85d-efe6-480e-9a12-6e84f90659c0" providerId="ADAL" clId="{967586ED-B70B-499D-A908-B24EE62A8F51}" dt="2020-11-27T12:48:26.906" v="2512" actId="14100"/>
          <ac:picMkLst>
            <pc:docMk/>
            <pc:sldMk cId="3842159647" sldId="285"/>
            <ac:picMk id="12" creationId="{00000000-0000-0000-0000-000000000000}"/>
          </ac:picMkLst>
        </pc:picChg>
      </pc:sldChg>
      <pc:sldChg chg="addSp delSp modSp add del modNotesTx">
        <pc:chgData name="Kimberley" userId="9b2ca85d-efe6-480e-9a12-6e84f90659c0" providerId="ADAL" clId="{967586ED-B70B-499D-A908-B24EE62A8F51}" dt="2020-11-28T20:52:01.468" v="8189" actId="20577"/>
        <pc:sldMkLst>
          <pc:docMk/>
          <pc:sldMk cId="3954566431" sldId="285"/>
        </pc:sldMkLst>
        <pc:spChg chg="add del mod">
          <ac:chgData name="Kimberley" userId="9b2ca85d-efe6-480e-9a12-6e84f90659c0" providerId="ADAL" clId="{967586ED-B70B-499D-A908-B24EE62A8F51}" dt="2020-11-27T15:52:51.443" v="7592" actId="478"/>
          <ac:spMkLst>
            <pc:docMk/>
            <pc:sldMk cId="3954566431" sldId="285"/>
            <ac:spMk id="2" creationId="{909A4532-B778-479B-8A48-0E7B36EEB956}"/>
          </ac:spMkLst>
        </pc:spChg>
        <pc:spChg chg="mod">
          <ac:chgData name="Kimberley" userId="9b2ca85d-efe6-480e-9a12-6e84f90659c0" providerId="ADAL" clId="{967586ED-B70B-499D-A908-B24EE62A8F51}" dt="2020-11-28T20:52:01.468" v="8189" actId="20577"/>
          <ac:spMkLst>
            <pc:docMk/>
            <pc:sldMk cId="3954566431" sldId="285"/>
            <ac:spMk id="11" creationId="{00000000-0000-0000-0000-000000000000}"/>
          </ac:spMkLst>
        </pc:spChg>
        <pc:spChg chg="del mod">
          <ac:chgData name="Kimberley" userId="9b2ca85d-efe6-480e-9a12-6e84f90659c0" providerId="ADAL" clId="{967586ED-B70B-499D-A908-B24EE62A8F51}" dt="2020-11-27T15:34:41.138" v="6060" actId="478"/>
          <ac:spMkLst>
            <pc:docMk/>
            <pc:sldMk cId="3954566431" sldId="285"/>
            <ac:spMk id="13" creationId="{00000000-0000-0000-0000-000000000000}"/>
          </ac:spMkLst>
        </pc:spChg>
        <pc:picChg chg="mod">
          <ac:chgData name="Kimberley" userId="9b2ca85d-efe6-480e-9a12-6e84f90659c0" providerId="ADAL" clId="{967586ED-B70B-499D-A908-B24EE62A8F51}" dt="2020-11-27T15:51:02.025" v="7371" actId="1076"/>
          <ac:picMkLst>
            <pc:docMk/>
            <pc:sldMk cId="3954566431" sldId="285"/>
            <ac:picMk id="8" creationId="{00000000-0000-0000-0000-000000000000}"/>
          </ac:picMkLst>
        </pc:picChg>
        <pc:picChg chg="mod">
          <ac:chgData name="Kimberley" userId="9b2ca85d-efe6-480e-9a12-6e84f90659c0" providerId="ADAL" clId="{967586ED-B70B-499D-A908-B24EE62A8F51}" dt="2020-11-27T15:52:53.902" v="7593" actId="1076"/>
          <ac:picMkLst>
            <pc:docMk/>
            <pc:sldMk cId="3954566431" sldId="285"/>
            <ac:picMk id="12" creationId="{00000000-0000-0000-0000-000000000000}"/>
          </ac:picMkLst>
        </pc:picChg>
      </pc:sldChg>
      <pc:sldChg chg="del">
        <pc:chgData name="Kimberley" userId="9b2ca85d-efe6-480e-9a12-6e84f90659c0" providerId="ADAL" clId="{967586ED-B70B-499D-A908-B24EE62A8F51}" dt="2020-11-27T12:51:14.376" v="2590" actId="2696"/>
        <pc:sldMkLst>
          <pc:docMk/>
          <pc:sldMk cId="944913763" sldId="286"/>
        </pc:sldMkLst>
      </pc:sldChg>
      <pc:sldChg chg="add del">
        <pc:chgData name="Kimberley" userId="9b2ca85d-efe6-480e-9a12-6e84f90659c0" providerId="ADAL" clId="{967586ED-B70B-499D-A908-B24EE62A8F51}" dt="2020-11-27T15:42:35.538" v="6618" actId="2696"/>
        <pc:sldMkLst>
          <pc:docMk/>
          <pc:sldMk cId="2830675185" sldId="286"/>
        </pc:sldMkLst>
      </pc:sldChg>
      <pc:sldChg chg="addSp delSp modSp setBg modNotesTx">
        <pc:chgData name="Kimberley" userId="9b2ca85d-efe6-480e-9a12-6e84f90659c0" providerId="ADAL" clId="{967586ED-B70B-499D-A908-B24EE62A8F51}" dt="2020-11-27T15:30:36.258" v="5717" actId="1076"/>
        <pc:sldMkLst>
          <pc:docMk/>
          <pc:sldMk cId="3991620907" sldId="287"/>
        </pc:sldMkLst>
        <pc:spChg chg="mod">
          <ac:chgData name="Kimberley" userId="9b2ca85d-efe6-480e-9a12-6e84f90659c0" providerId="ADAL" clId="{967586ED-B70B-499D-A908-B24EE62A8F51}" dt="2020-11-27T13:28:54.608" v="3669" actId="20577"/>
          <ac:spMkLst>
            <pc:docMk/>
            <pc:sldMk cId="3991620907" sldId="287"/>
            <ac:spMk id="11" creationId="{00000000-0000-0000-0000-000000000000}"/>
          </ac:spMkLst>
        </pc:spChg>
        <pc:spChg chg="mod">
          <ac:chgData name="Kimberley" userId="9b2ca85d-efe6-480e-9a12-6e84f90659c0" providerId="ADAL" clId="{967586ED-B70B-499D-A908-B24EE62A8F51}" dt="2020-11-27T15:30:32.311" v="5716" actId="20577"/>
          <ac:spMkLst>
            <pc:docMk/>
            <pc:sldMk cId="3991620907" sldId="287"/>
            <ac:spMk id="12" creationId="{00000000-0000-0000-0000-000000000000}"/>
          </ac:spMkLst>
        </pc:spChg>
        <pc:picChg chg="add mod">
          <ac:chgData name="Kimberley" userId="9b2ca85d-efe6-480e-9a12-6e84f90659c0" providerId="ADAL" clId="{967586ED-B70B-499D-A908-B24EE62A8F51}" dt="2020-11-27T15:30:36.258" v="5717" actId="1076"/>
          <ac:picMkLst>
            <pc:docMk/>
            <pc:sldMk cId="3991620907" sldId="287"/>
            <ac:picMk id="2" creationId="{ED62E98A-B89E-4B32-A926-62DA95986DA7}"/>
          </ac:picMkLst>
        </pc:picChg>
        <pc:picChg chg="add del mod">
          <ac:chgData name="Kimberley" userId="9b2ca85d-efe6-480e-9a12-6e84f90659c0" providerId="ADAL" clId="{967586ED-B70B-499D-A908-B24EE62A8F51}" dt="2020-11-27T15:27:05.606" v="5592" actId="478"/>
          <ac:picMkLst>
            <pc:docMk/>
            <pc:sldMk cId="3991620907" sldId="287"/>
            <ac:picMk id="3" creationId="{2CEB474D-5753-459D-B1F9-E3FABAB23ED0}"/>
          </ac:picMkLst>
        </pc:picChg>
        <pc:picChg chg="add mod">
          <ac:chgData name="Kimberley" userId="9b2ca85d-efe6-480e-9a12-6e84f90659c0" providerId="ADAL" clId="{967586ED-B70B-499D-A908-B24EE62A8F51}" dt="2020-11-27T15:30:13.130" v="5701" actId="1076"/>
          <ac:picMkLst>
            <pc:docMk/>
            <pc:sldMk cId="3991620907" sldId="287"/>
            <ac:picMk id="5" creationId="{87BA1ADA-21F8-432A-A865-350BA7DD16A7}"/>
          </ac:picMkLst>
        </pc:picChg>
        <pc:picChg chg="add mod">
          <ac:chgData name="Kimberley" userId="9b2ca85d-efe6-480e-9a12-6e84f90659c0" providerId="ADAL" clId="{967586ED-B70B-499D-A908-B24EE62A8F51}" dt="2020-11-27T15:28:17.368" v="5602" actId="1076"/>
          <ac:picMkLst>
            <pc:docMk/>
            <pc:sldMk cId="3991620907" sldId="287"/>
            <ac:picMk id="2050" creationId="{D2EA54E9-AFFC-4FF1-8C8C-B6BC6163D319}"/>
          </ac:picMkLst>
        </pc:picChg>
      </pc:sldChg>
      <pc:sldChg chg="addSp modSp add del">
        <pc:chgData name="Kimberley" userId="9b2ca85d-efe6-480e-9a12-6e84f90659c0" providerId="ADAL" clId="{967586ED-B70B-499D-A908-B24EE62A8F51}" dt="2020-11-27T13:04:22.707" v="2804" actId="2696"/>
        <pc:sldMkLst>
          <pc:docMk/>
          <pc:sldMk cId="3435489641" sldId="288"/>
        </pc:sldMkLst>
        <pc:spChg chg="mod">
          <ac:chgData name="Kimberley" userId="9b2ca85d-efe6-480e-9a12-6e84f90659c0" providerId="ADAL" clId="{967586ED-B70B-499D-A908-B24EE62A8F51}" dt="2020-11-27T13:02:46.435" v="2723"/>
          <ac:spMkLst>
            <pc:docMk/>
            <pc:sldMk cId="3435489641" sldId="288"/>
            <ac:spMk id="3" creationId="{AAC02CA5-0F6E-431B-9FC0-645EB90C287E}"/>
          </ac:spMkLst>
        </pc:spChg>
        <pc:spChg chg="add mod">
          <ac:chgData name="Kimberley" userId="9b2ca85d-efe6-480e-9a12-6e84f90659c0" providerId="ADAL" clId="{967586ED-B70B-499D-A908-B24EE62A8F51}" dt="2020-11-27T13:02:42.378" v="2722"/>
          <ac:spMkLst>
            <pc:docMk/>
            <pc:sldMk cId="3435489641" sldId="288"/>
            <ac:spMk id="6" creationId="{C882DB2F-055C-4C80-9E84-27272AB93E0C}"/>
          </ac:spMkLst>
        </pc:spChg>
        <pc:spChg chg="add">
          <ac:chgData name="Kimberley" userId="9b2ca85d-efe6-480e-9a12-6e84f90659c0" providerId="ADAL" clId="{967586ED-B70B-499D-A908-B24EE62A8F51}" dt="2020-11-27T13:01:36.641" v="2682"/>
          <ac:spMkLst>
            <pc:docMk/>
            <pc:sldMk cId="3435489641" sldId="288"/>
            <ac:spMk id="7" creationId="{4E734089-A1C3-4E8F-9F7B-1C40B909AE6B}"/>
          </ac:spMkLst>
        </pc:spChg>
      </pc:sldChg>
      <pc:sldChg chg="addSp delSp modSp add modNotesTx">
        <pc:chgData name="Kimberley" userId="9b2ca85d-efe6-480e-9a12-6e84f90659c0" providerId="ADAL" clId="{967586ED-B70B-499D-A908-B24EE62A8F51}" dt="2020-11-27T13:05:05.420" v="2874" actId="20577"/>
        <pc:sldMkLst>
          <pc:docMk/>
          <pc:sldMk cId="45033708" sldId="289"/>
        </pc:sldMkLst>
        <pc:spChg chg="del">
          <ac:chgData name="Kimberley" userId="9b2ca85d-efe6-480e-9a12-6e84f90659c0" providerId="ADAL" clId="{967586ED-B70B-499D-A908-B24EE62A8F51}" dt="2020-11-27T13:02:55.085" v="2726" actId="478"/>
          <ac:spMkLst>
            <pc:docMk/>
            <pc:sldMk cId="45033708" sldId="289"/>
            <ac:spMk id="4" creationId="{00000000-0000-0000-0000-000000000000}"/>
          </ac:spMkLst>
        </pc:spChg>
        <pc:spChg chg="add mod">
          <ac:chgData name="Kimberley" userId="9b2ca85d-efe6-480e-9a12-6e84f90659c0" providerId="ADAL" clId="{967586ED-B70B-499D-A908-B24EE62A8F51}" dt="2020-11-27T13:03:43.638" v="2753" actId="1076"/>
          <ac:spMkLst>
            <pc:docMk/>
            <pc:sldMk cId="45033708" sldId="289"/>
            <ac:spMk id="5" creationId="{5D5833DA-A6DC-4106-B5CC-E762CDB64B62}"/>
          </ac:spMkLst>
        </pc:spChg>
        <pc:spChg chg="mod">
          <ac:chgData name="Kimberley" userId="9b2ca85d-efe6-480e-9a12-6e84f90659c0" providerId="ADAL" clId="{967586ED-B70B-499D-A908-B24EE62A8F51}" dt="2020-11-27T13:04:00.532" v="2803" actId="5793"/>
          <ac:spMkLst>
            <pc:docMk/>
            <pc:sldMk cId="45033708" sldId="289"/>
            <ac:spMk id="12" creationId="{96E85191-4480-4C4D-A335-BAE5823B4BFA}"/>
          </ac:spMkLst>
        </pc:spChg>
        <pc:spChg chg="del mod">
          <ac:chgData name="Kimberley" userId="9b2ca85d-efe6-480e-9a12-6e84f90659c0" providerId="ADAL" clId="{967586ED-B70B-499D-A908-B24EE62A8F51}" dt="2020-11-27T13:02:38.669" v="2721"/>
          <ac:spMkLst>
            <pc:docMk/>
            <pc:sldMk cId="45033708" sldId="289"/>
            <ac:spMk id="19" creationId="{F2D40609-56AC-4E6E-8C53-EC11C6B64C5D}"/>
          </ac:spMkLst>
        </pc:spChg>
        <pc:picChg chg="del">
          <ac:chgData name="Kimberley" userId="9b2ca85d-efe6-480e-9a12-6e84f90659c0" providerId="ADAL" clId="{967586ED-B70B-499D-A908-B24EE62A8F51}" dt="2020-11-27T13:02:52.187" v="2725" actId="478"/>
          <ac:picMkLst>
            <pc:docMk/>
            <pc:sldMk cId="45033708" sldId="289"/>
            <ac:picMk id="1026" creationId="{00000000-0000-0000-0000-000000000000}"/>
          </ac:picMkLst>
        </pc:picChg>
        <pc:picChg chg="del">
          <ac:chgData name="Kimberley" userId="9b2ca85d-efe6-480e-9a12-6e84f90659c0" providerId="ADAL" clId="{967586ED-B70B-499D-A908-B24EE62A8F51}" dt="2020-11-27T13:02:51.653" v="2724" actId="478"/>
          <ac:picMkLst>
            <pc:docMk/>
            <pc:sldMk cId="45033708" sldId="289"/>
            <ac:picMk id="1027" creationId="{00000000-0000-0000-0000-000000000000}"/>
          </ac:picMkLst>
        </pc:picChg>
      </pc:sldChg>
      <pc:sldChg chg="delSp modSp add ord setBg delDesignElem modNotesTx">
        <pc:chgData name="Kimberley" userId="9b2ca85d-efe6-480e-9a12-6e84f90659c0" providerId="ADAL" clId="{967586ED-B70B-499D-A908-B24EE62A8F51}" dt="2020-11-27T15:58:50.336" v="8176" actId="1076"/>
        <pc:sldMkLst>
          <pc:docMk/>
          <pc:sldMk cId="1559649542" sldId="290"/>
        </pc:sldMkLst>
        <pc:spChg chg="mod">
          <ac:chgData name="Kimberley" userId="9b2ca85d-efe6-480e-9a12-6e84f90659c0" providerId="ADAL" clId="{967586ED-B70B-499D-A908-B24EE62A8F51}" dt="2020-11-27T15:20:41.405" v="5506" actId="404"/>
          <ac:spMkLst>
            <pc:docMk/>
            <pc:sldMk cId="1559649542" sldId="290"/>
            <ac:spMk id="9" creationId="{00000000-0000-0000-0000-000000000000}"/>
          </ac:spMkLst>
        </pc:spChg>
        <pc:spChg chg="del">
          <ac:chgData name="Kimberley" userId="9b2ca85d-efe6-480e-9a12-6e84f90659c0" providerId="ADAL" clId="{967586ED-B70B-499D-A908-B24EE62A8F51}" dt="2020-11-27T13:21:10.246" v="2893"/>
          <ac:spMkLst>
            <pc:docMk/>
            <pc:sldMk cId="1559649542" sldId="290"/>
            <ac:spMk id="32" creationId="{262ABC4B-37D8-4218-BDD8-6DF6A00C0C80}"/>
          </ac:spMkLst>
        </pc:spChg>
        <pc:picChg chg="del">
          <ac:chgData name="Kimberley" userId="9b2ca85d-efe6-480e-9a12-6e84f90659c0" providerId="ADAL" clId="{967586ED-B70B-499D-A908-B24EE62A8F51}" dt="2020-11-27T15:58:46.638" v="8174" actId="478"/>
          <ac:picMkLst>
            <pc:docMk/>
            <pc:sldMk cId="1559649542" sldId="290"/>
            <ac:picMk id="2" creationId="{00000000-0000-0000-0000-000000000000}"/>
          </ac:picMkLst>
        </pc:picChg>
        <pc:picChg chg="mod">
          <ac:chgData name="Kimberley" userId="9b2ca85d-efe6-480e-9a12-6e84f90659c0" providerId="ADAL" clId="{967586ED-B70B-499D-A908-B24EE62A8F51}" dt="2020-11-27T15:58:50.336" v="8176" actId="1076"/>
          <ac:picMkLst>
            <pc:docMk/>
            <pc:sldMk cId="1559649542" sldId="290"/>
            <ac:picMk id="7" creationId="{156703BA-CAA0-44FA-9F81-CC7E66BA1668}"/>
          </ac:picMkLst>
        </pc:picChg>
      </pc:sldChg>
      <pc:sldChg chg="modSp add modNotesTx">
        <pc:chgData name="Kimberley" userId="9b2ca85d-efe6-480e-9a12-6e84f90659c0" providerId="ADAL" clId="{967586ED-B70B-499D-A908-B24EE62A8F51}" dt="2020-11-27T13:36:33.046" v="4820" actId="20577"/>
        <pc:sldMkLst>
          <pc:docMk/>
          <pc:sldMk cId="3309006116" sldId="291"/>
        </pc:sldMkLst>
        <pc:spChg chg="mod">
          <ac:chgData name="Kimberley" userId="9b2ca85d-efe6-480e-9a12-6e84f90659c0" providerId="ADAL" clId="{967586ED-B70B-499D-A908-B24EE62A8F51}" dt="2020-11-27T13:32:31.946" v="3949" actId="14100"/>
          <ac:spMkLst>
            <pc:docMk/>
            <pc:sldMk cId="3309006116" sldId="291"/>
            <ac:spMk id="11" creationId="{00000000-0000-0000-0000-000000000000}"/>
          </ac:spMkLst>
        </pc:spChg>
        <pc:spChg chg="mod">
          <ac:chgData name="Kimberley" userId="9b2ca85d-efe6-480e-9a12-6e84f90659c0" providerId="ADAL" clId="{967586ED-B70B-499D-A908-B24EE62A8F51}" dt="2020-11-27T13:35:44.801" v="4572" actId="5793"/>
          <ac:spMkLst>
            <pc:docMk/>
            <pc:sldMk cId="3309006116" sldId="291"/>
            <ac:spMk id="12" creationId="{00000000-0000-0000-0000-000000000000}"/>
          </ac:spMkLst>
        </pc:spChg>
        <pc:picChg chg="mod">
          <ac:chgData name="Kimberley" userId="9b2ca85d-efe6-480e-9a12-6e84f90659c0" providerId="ADAL" clId="{967586ED-B70B-499D-A908-B24EE62A8F51}" dt="2020-11-27T13:32:34.877" v="3950" actId="1076"/>
          <ac:picMkLst>
            <pc:docMk/>
            <pc:sldMk cId="3309006116" sldId="291"/>
            <ac:picMk id="8" creationId="{00000000-0000-0000-0000-000000000000}"/>
          </ac:picMkLst>
        </pc:picChg>
      </pc:sldChg>
      <pc:sldChg chg="delSp modSp add del">
        <pc:chgData name="Kimberley" userId="9b2ca85d-efe6-480e-9a12-6e84f90659c0" providerId="ADAL" clId="{967586ED-B70B-499D-A908-B24EE62A8F51}" dt="2020-11-27T15:32:45.241" v="5883" actId="2696"/>
        <pc:sldMkLst>
          <pc:docMk/>
          <pc:sldMk cId="1829500474" sldId="292"/>
        </pc:sldMkLst>
        <pc:spChg chg="del mod">
          <ac:chgData name="Kimberley" userId="9b2ca85d-efe6-480e-9a12-6e84f90659c0" providerId="ADAL" clId="{967586ED-B70B-499D-A908-B24EE62A8F51}" dt="2020-11-27T15:32:44.123" v="5882"/>
          <ac:spMkLst>
            <pc:docMk/>
            <pc:sldMk cId="1829500474" sldId="292"/>
            <ac:spMk id="2" creationId="{00000000-0000-0000-0000-000000000000}"/>
          </ac:spMkLst>
        </pc:spChg>
      </pc:sldChg>
      <pc:sldChg chg="addSp modSp add del">
        <pc:chgData name="Kimberley" userId="9b2ca85d-efe6-480e-9a12-6e84f90659c0" providerId="ADAL" clId="{967586ED-B70B-499D-A908-B24EE62A8F51}" dt="2020-11-27T15:57:22.547" v="8144" actId="2696"/>
        <pc:sldMkLst>
          <pc:docMk/>
          <pc:sldMk cId="2366840735" sldId="292"/>
        </pc:sldMkLst>
        <pc:spChg chg="add mod">
          <ac:chgData name="Kimberley" userId="9b2ca85d-efe6-480e-9a12-6e84f90659c0" providerId="ADAL" clId="{967586ED-B70B-499D-A908-B24EE62A8F51}" dt="2020-11-27T15:55:44.108" v="8133" actId="20577"/>
          <ac:spMkLst>
            <pc:docMk/>
            <pc:sldMk cId="2366840735" sldId="292"/>
            <ac:spMk id="2" creationId="{53086EC2-F2C2-4CDB-A8F7-DDE3F007FA80}"/>
          </ac:spMkLst>
        </pc:spChg>
        <pc:spChg chg="mod">
          <ac:chgData name="Kimberley" userId="9b2ca85d-efe6-480e-9a12-6e84f90659c0" providerId="ADAL" clId="{967586ED-B70B-499D-A908-B24EE62A8F51}" dt="2020-11-27T15:38:08.755" v="6153" actId="20577"/>
          <ac:spMkLst>
            <pc:docMk/>
            <pc:sldMk cId="2366840735" sldId="292"/>
            <ac:spMk id="11" creationId="{00000000-0000-0000-0000-000000000000}"/>
          </ac:spMkLst>
        </pc:spChg>
        <pc:spChg chg="mod">
          <ac:chgData name="Kimberley" userId="9b2ca85d-efe6-480e-9a12-6e84f90659c0" providerId="ADAL" clId="{967586ED-B70B-499D-A908-B24EE62A8F51}" dt="2020-11-27T15:34:35.351" v="6058"/>
          <ac:spMkLst>
            <pc:docMk/>
            <pc:sldMk cId="2366840735" sldId="292"/>
            <ac:spMk id="13" creationId="{00000000-0000-0000-0000-000000000000}"/>
          </ac:spMkLst>
        </pc:spChg>
        <pc:picChg chg="mod">
          <ac:chgData name="Kimberley" userId="9b2ca85d-efe6-480e-9a12-6e84f90659c0" providerId="ADAL" clId="{967586ED-B70B-499D-A908-B24EE62A8F51}" dt="2020-11-27T15:36:16.858" v="6134" actId="1076"/>
          <ac:picMkLst>
            <pc:docMk/>
            <pc:sldMk cId="2366840735" sldId="292"/>
            <ac:picMk id="8" creationId="{00000000-0000-0000-0000-000000000000}"/>
          </ac:picMkLst>
        </pc:picChg>
        <pc:picChg chg="mod">
          <ac:chgData name="Kimberley" userId="9b2ca85d-efe6-480e-9a12-6e84f90659c0" providerId="ADAL" clId="{967586ED-B70B-499D-A908-B24EE62A8F51}" dt="2020-11-27T15:36:02.671" v="6132" actId="1076"/>
          <ac:picMkLst>
            <pc:docMk/>
            <pc:sldMk cId="2366840735" sldId="292"/>
            <ac:picMk id="12" creationId="{00000000-0000-0000-0000-000000000000}"/>
          </ac:picMkLst>
        </pc:picChg>
      </pc:sldChg>
      <pc:sldChg chg="modSp add del modNotesTx">
        <pc:chgData name="Kimberley" userId="9b2ca85d-efe6-480e-9a12-6e84f90659c0" providerId="ADAL" clId="{967586ED-B70B-499D-A908-B24EE62A8F51}" dt="2020-11-27T15:57:22.537" v="8143" actId="2696"/>
        <pc:sldMkLst>
          <pc:docMk/>
          <pc:sldMk cId="984398610" sldId="293"/>
        </pc:sldMkLst>
        <pc:spChg chg="mod">
          <ac:chgData name="Kimberley" userId="9b2ca85d-efe6-480e-9a12-6e84f90659c0" providerId="ADAL" clId="{967586ED-B70B-499D-A908-B24EE62A8F51}" dt="2020-11-27T15:42:16.947" v="6600" actId="1076"/>
          <ac:spMkLst>
            <pc:docMk/>
            <pc:sldMk cId="984398610" sldId="293"/>
            <ac:spMk id="2" creationId="{53086EC2-F2C2-4CDB-A8F7-DDE3F007FA80}"/>
          </ac:spMkLst>
        </pc:spChg>
        <pc:spChg chg="mod">
          <ac:chgData name="Kimberley" userId="9b2ca85d-efe6-480e-9a12-6e84f90659c0" providerId="ADAL" clId="{967586ED-B70B-499D-A908-B24EE62A8F51}" dt="2020-11-27T15:47:01.536" v="7268" actId="5793"/>
          <ac:spMkLst>
            <pc:docMk/>
            <pc:sldMk cId="984398610" sldId="293"/>
            <ac:spMk id="11" creationId="{00000000-0000-0000-0000-000000000000}"/>
          </ac:spMkLst>
        </pc:spChg>
      </pc:sldChg>
      <pc:sldChg chg="addSp delSp modSp add del modNotesTx">
        <pc:chgData name="Kimberley" userId="9b2ca85d-efe6-480e-9a12-6e84f90659c0" providerId="ADAL" clId="{967586ED-B70B-499D-A908-B24EE62A8F51}" dt="2020-11-27T15:57:22.534" v="8142" actId="2696"/>
        <pc:sldMkLst>
          <pc:docMk/>
          <pc:sldMk cId="2613378898" sldId="294"/>
        </pc:sldMkLst>
        <pc:spChg chg="mod">
          <ac:chgData name="Kimberley" userId="9b2ca85d-efe6-480e-9a12-6e84f90659c0" providerId="ADAL" clId="{967586ED-B70B-499D-A908-B24EE62A8F51}" dt="2020-11-27T15:46:36.077" v="7248" actId="403"/>
          <ac:spMkLst>
            <pc:docMk/>
            <pc:sldMk cId="2613378898" sldId="294"/>
            <ac:spMk id="2" creationId="{53086EC2-F2C2-4CDB-A8F7-DDE3F007FA80}"/>
          </ac:spMkLst>
        </pc:spChg>
        <pc:spChg chg="mod">
          <ac:chgData name="Kimberley" userId="9b2ca85d-efe6-480e-9a12-6e84f90659c0" providerId="ADAL" clId="{967586ED-B70B-499D-A908-B24EE62A8F51}" dt="2020-11-27T15:47:14.236" v="7284" actId="20577"/>
          <ac:spMkLst>
            <pc:docMk/>
            <pc:sldMk cId="2613378898" sldId="294"/>
            <ac:spMk id="11" creationId="{00000000-0000-0000-0000-000000000000}"/>
          </ac:spMkLst>
        </pc:spChg>
        <pc:picChg chg="add del">
          <ac:chgData name="Kimberley" userId="9b2ca85d-efe6-480e-9a12-6e84f90659c0" providerId="ADAL" clId="{967586ED-B70B-499D-A908-B24EE62A8F51}" dt="2020-11-27T15:42:47.961" v="6630" actId="478"/>
          <ac:picMkLst>
            <pc:docMk/>
            <pc:sldMk cId="2613378898" sldId="294"/>
            <ac:picMk id="12" creationId="{00000000-0000-0000-0000-000000000000}"/>
          </ac:picMkLst>
        </pc:picChg>
      </pc:sldChg>
      <pc:sldChg chg="delSp modSp add del">
        <pc:chgData name="Kimberley" userId="9b2ca85d-efe6-480e-9a12-6e84f90659c0" providerId="ADAL" clId="{967586ED-B70B-499D-A908-B24EE62A8F51}" dt="2020-11-27T15:45:33.840" v="7161" actId="2696"/>
        <pc:sldMkLst>
          <pc:docMk/>
          <pc:sldMk cId="4133104969" sldId="295"/>
        </pc:sldMkLst>
        <pc:spChg chg="mod">
          <ac:chgData name="Kimberley" userId="9b2ca85d-efe6-480e-9a12-6e84f90659c0" providerId="ADAL" clId="{967586ED-B70B-499D-A908-B24EE62A8F51}" dt="2020-11-27T15:44:40.611" v="6977" actId="20577"/>
          <ac:spMkLst>
            <pc:docMk/>
            <pc:sldMk cId="4133104969" sldId="295"/>
            <ac:spMk id="11" creationId="{00000000-0000-0000-0000-000000000000}"/>
          </ac:spMkLst>
        </pc:spChg>
        <pc:picChg chg="del">
          <ac:chgData name="Kimberley" userId="9b2ca85d-efe6-480e-9a12-6e84f90659c0" providerId="ADAL" clId="{967586ED-B70B-499D-A908-B24EE62A8F51}" dt="2020-11-27T15:44:43.146" v="6978" actId="478"/>
          <ac:picMkLst>
            <pc:docMk/>
            <pc:sldMk cId="4133104969" sldId="295"/>
            <ac:picMk id="12" creationId="{00000000-0000-0000-0000-000000000000}"/>
          </ac:picMkLst>
        </pc:picChg>
      </pc:sldChg>
      <pc:sldChg chg="addSp delSp modSp add del modAnim modNotesTx">
        <pc:chgData name="Kimberley" userId="9b2ca85d-efe6-480e-9a12-6e84f90659c0" providerId="ADAL" clId="{967586ED-B70B-499D-A908-B24EE62A8F51}" dt="2020-11-28T20:51:46.803" v="8185"/>
        <pc:sldMkLst>
          <pc:docMk/>
          <pc:sldMk cId="4139147871" sldId="296"/>
        </pc:sldMkLst>
        <pc:spChg chg="mod">
          <ac:chgData name="Kimberley" userId="9b2ca85d-efe6-480e-9a12-6e84f90659c0" providerId="ADAL" clId="{967586ED-B70B-499D-A908-B24EE62A8F51}" dt="2020-11-27T15:48:03.586" v="7351" actId="20577"/>
          <ac:spMkLst>
            <pc:docMk/>
            <pc:sldMk cId="4139147871" sldId="296"/>
            <ac:spMk id="2" creationId="{53086EC2-F2C2-4CDB-A8F7-DDE3F007FA80}"/>
          </ac:spMkLst>
        </pc:spChg>
        <pc:spChg chg="add del">
          <ac:chgData name="Kimberley" userId="9b2ca85d-efe6-480e-9a12-6e84f90659c0" providerId="ADAL" clId="{967586ED-B70B-499D-A908-B24EE62A8F51}" dt="2020-11-28T20:51:46.803" v="8185"/>
          <ac:spMkLst>
            <pc:docMk/>
            <pc:sldMk cId="4139147871" sldId="296"/>
            <ac:spMk id="3" creationId="{EB4C1066-E5F8-4C42-8FC7-89AA4244E386}"/>
          </ac:spMkLst>
        </pc:spChg>
        <pc:spChg chg="mod">
          <ac:chgData name="Kimberley" userId="9b2ca85d-efe6-480e-9a12-6e84f90659c0" providerId="ADAL" clId="{967586ED-B70B-499D-A908-B24EE62A8F51}" dt="2020-11-27T15:49:14.715" v="7359" actId="20577"/>
          <ac:spMkLst>
            <pc:docMk/>
            <pc:sldMk cId="4139147871" sldId="296"/>
            <ac:spMk id="11" creationId="{00000000-0000-0000-0000-000000000000}"/>
          </ac:spMkLst>
        </pc:spChg>
      </pc:sldChg>
      <pc:sldChg chg="delSp modSp add">
        <pc:chgData name="Kimberley" userId="9b2ca85d-efe6-480e-9a12-6e84f90659c0" providerId="ADAL" clId="{967586ED-B70B-499D-A908-B24EE62A8F51}" dt="2020-11-28T20:40:13.281" v="8183" actId="20577"/>
        <pc:sldMkLst>
          <pc:docMk/>
          <pc:sldMk cId="1105256776" sldId="297"/>
        </pc:sldMkLst>
        <pc:spChg chg="del">
          <ac:chgData name="Kimberley" userId="9b2ca85d-efe6-480e-9a12-6e84f90659c0" providerId="ADAL" clId="{967586ED-B70B-499D-A908-B24EE62A8F51}" dt="2020-11-27T15:57:50.739" v="8166" actId="478"/>
          <ac:spMkLst>
            <pc:docMk/>
            <pc:sldMk cId="1105256776" sldId="297"/>
            <ac:spMk id="4" creationId="{E55B691F-09B2-4E61-8EDA-764793B6C8D4}"/>
          </ac:spMkLst>
        </pc:spChg>
        <pc:spChg chg="mod">
          <ac:chgData name="Kimberley" userId="9b2ca85d-efe6-480e-9a12-6e84f90659c0" providerId="ADAL" clId="{967586ED-B70B-499D-A908-B24EE62A8F51}" dt="2020-11-28T20:40:13.281" v="8183" actId="20577"/>
          <ac:spMkLst>
            <pc:docMk/>
            <pc:sldMk cId="1105256776" sldId="297"/>
            <ac:spMk id="9" creationId="{00000000-0000-0000-0000-000000000000}"/>
          </ac:spMkLst>
        </pc:spChg>
      </pc:sldChg>
      <pc:sldChg chg="addSp delSp modSp add mod setBg delAnim modAnim">
        <pc:chgData name="Kimberley" userId="9b2ca85d-efe6-480e-9a12-6e84f90659c0" providerId="ADAL" clId="{967586ED-B70B-499D-A908-B24EE62A8F51}" dt="2020-11-28T20:56:40.720" v="8429" actId="26606"/>
        <pc:sldMkLst>
          <pc:docMk/>
          <pc:sldMk cId="541124030" sldId="298"/>
        </pc:sldMkLst>
        <pc:spChg chg="mod ord">
          <ac:chgData name="Kimberley" userId="9b2ca85d-efe6-480e-9a12-6e84f90659c0" providerId="ADAL" clId="{967586ED-B70B-499D-A908-B24EE62A8F51}" dt="2020-11-28T20:56:40.720" v="8429" actId="26606"/>
          <ac:spMkLst>
            <pc:docMk/>
            <pc:sldMk cId="541124030" sldId="298"/>
            <ac:spMk id="2" creationId="{53086EC2-F2C2-4CDB-A8F7-DDE3F007FA80}"/>
          </ac:spMkLst>
        </pc:spChg>
        <pc:spChg chg="mod">
          <ac:chgData name="Kimberley" userId="9b2ca85d-efe6-480e-9a12-6e84f90659c0" providerId="ADAL" clId="{967586ED-B70B-499D-A908-B24EE62A8F51}" dt="2020-11-28T20:56:40.720" v="8429" actId="26606"/>
          <ac:spMkLst>
            <pc:docMk/>
            <pc:sldMk cId="541124030" sldId="298"/>
            <ac:spMk id="6" creationId="{00000000-0000-0000-0000-000000000000}"/>
          </ac:spMkLst>
        </pc:spChg>
        <pc:spChg chg="mod ord">
          <ac:chgData name="Kimberley" userId="9b2ca85d-efe6-480e-9a12-6e84f90659c0" providerId="ADAL" clId="{967586ED-B70B-499D-A908-B24EE62A8F51}" dt="2020-11-28T20:56:40.720" v="8429" actId="26606"/>
          <ac:spMkLst>
            <pc:docMk/>
            <pc:sldMk cId="541124030" sldId="298"/>
            <ac:spMk id="10" creationId="{00000000-0000-0000-0000-000000000000}"/>
          </ac:spMkLst>
        </pc:spChg>
        <pc:spChg chg="mod ord">
          <ac:chgData name="Kimberley" userId="9b2ca85d-efe6-480e-9a12-6e84f90659c0" providerId="ADAL" clId="{967586ED-B70B-499D-A908-B24EE62A8F51}" dt="2020-11-28T20:56:40.720" v="8429" actId="26606"/>
          <ac:spMkLst>
            <pc:docMk/>
            <pc:sldMk cId="541124030" sldId="298"/>
            <ac:spMk id="11" creationId="{00000000-0000-0000-0000-000000000000}"/>
          </ac:spMkLst>
        </pc:spChg>
        <pc:spChg chg="mod">
          <ac:chgData name="Kimberley" userId="9b2ca85d-efe6-480e-9a12-6e84f90659c0" providerId="ADAL" clId="{967586ED-B70B-499D-A908-B24EE62A8F51}" dt="2020-11-28T20:56:40.720" v="8429" actId="26606"/>
          <ac:spMkLst>
            <pc:docMk/>
            <pc:sldMk cId="541124030" sldId="298"/>
            <ac:spMk id="13" creationId="{00000000-0000-0000-0000-000000000000}"/>
          </ac:spMkLst>
        </pc:spChg>
        <pc:picChg chg="del mod">
          <ac:chgData name="Kimberley" userId="9b2ca85d-efe6-480e-9a12-6e84f90659c0" providerId="ADAL" clId="{967586ED-B70B-499D-A908-B24EE62A8F51}" dt="2020-11-28T20:52:59.524" v="8195" actId="478"/>
          <ac:picMkLst>
            <pc:docMk/>
            <pc:sldMk cId="541124030" sldId="298"/>
            <ac:picMk id="12" creationId="{00000000-0000-0000-0000-000000000000}"/>
          </ac:picMkLst>
        </pc:picChg>
        <pc:picChg chg="add del mod">
          <ac:chgData name="Kimberley" userId="9b2ca85d-efe6-480e-9a12-6e84f90659c0" providerId="ADAL" clId="{967586ED-B70B-499D-A908-B24EE62A8F51}" dt="2020-11-28T20:54:15.852" v="8295" actId="478"/>
          <ac:picMkLst>
            <pc:docMk/>
            <pc:sldMk cId="541124030" sldId="298"/>
            <ac:picMk id="1026" creationId="{F485971A-D955-473E-B267-9972E7EE3AB7}"/>
          </ac:picMkLst>
        </pc:picChg>
        <pc:picChg chg="add mod ord">
          <ac:chgData name="Kimberley" userId="9b2ca85d-efe6-480e-9a12-6e84f90659c0" providerId="ADAL" clId="{967586ED-B70B-499D-A908-B24EE62A8F51}" dt="2020-11-28T20:56:40.720" v="8429" actId="26606"/>
          <ac:picMkLst>
            <pc:docMk/>
            <pc:sldMk cId="541124030" sldId="298"/>
            <ac:picMk id="1028" creationId="{947BE38C-9F7C-49B8-8466-1FFB90424C18}"/>
          </ac:picMkLst>
        </pc:picChg>
        <pc:cxnChg chg="add del">
          <ac:chgData name="Kimberley" userId="9b2ca85d-efe6-480e-9a12-6e84f90659c0" providerId="ADAL" clId="{967586ED-B70B-499D-A908-B24EE62A8F51}" dt="2020-11-28T20:56:40.720" v="8429" actId="26606"/>
          <ac:cxnSpMkLst>
            <pc:docMk/>
            <pc:sldMk cId="541124030" sldId="298"/>
            <ac:cxnSpMk id="73" creationId="{E4A809D5-3600-46D4-A466-67F2349A54FB}"/>
          </ac:cxnSpMkLst>
        </pc:cxnChg>
      </pc:sldChg>
      <pc:sldChg chg="addSp delSp modSp add modAnim modNotesTx">
        <pc:chgData name="Kimberley" userId="9b2ca85d-efe6-480e-9a12-6e84f90659c0" providerId="ADAL" clId="{967586ED-B70B-499D-A908-B24EE62A8F51}" dt="2020-11-28T21:15:11.776" v="10259" actId="1076"/>
        <pc:sldMkLst>
          <pc:docMk/>
          <pc:sldMk cId="126490716" sldId="299"/>
        </pc:sldMkLst>
        <pc:spChg chg="mod">
          <ac:chgData name="Kimberley" userId="9b2ca85d-efe6-480e-9a12-6e84f90659c0" providerId="ADAL" clId="{967586ED-B70B-499D-A908-B24EE62A8F51}" dt="2020-11-28T21:00:26.562" v="8738" actId="20577"/>
          <ac:spMkLst>
            <pc:docMk/>
            <pc:sldMk cId="126490716" sldId="299"/>
            <ac:spMk id="2" creationId="{53086EC2-F2C2-4CDB-A8F7-DDE3F007FA80}"/>
          </ac:spMkLst>
        </pc:spChg>
        <pc:spChg chg="mod">
          <ac:chgData name="Kimberley" userId="9b2ca85d-efe6-480e-9a12-6e84f90659c0" providerId="ADAL" clId="{967586ED-B70B-499D-A908-B24EE62A8F51}" dt="2020-11-28T20:57:09.657" v="8460" actId="20577"/>
          <ac:spMkLst>
            <pc:docMk/>
            <pc:sldMk cId="126490716" sldId="299"/>
            <ac:spMk id="11" creationId="{00000000-0000-0000-0000-000000000000}"/>
          </ac:spMkLst>
        </pc:spChg>
        <pc:picChg chg="del">
          <ac:chgData name="Kimberley" userId="9b2ca85d-efe6-480e-9a12-6e84f90659c0" providerId="ADAL" clId="{967586ED-B70B-499D-A908-B24EE62A8F51}" dt="2020-11-28T20:57:37.022" v="8538" actId="478"/>
          <ac:picMkLst>
            <pc:docMk/>
            <pc:sldMk cId="126490716" sldId="299"/>
            <ac:picMk id="1028" creationId="{947BE38C-9F7C-49B8-8466-1FFB90424C18}"/>
          </ac:picMkLst>
        </pc:picChg>
        <pc:picChg chg="add mod">
          <ac:chgData name="Kimberley" userId="9b2ca85d-efe6-480e-9a12-6e84f90659c0" providerId="ADAL" clId="{967586ED-B70B-499D-A908-B24EE62A8F51}" dt="2020-11-28T21:15:11.776" v="10259" actId="1076"/>
          <ac:picMkLst>
            <pc:docMk/>
            <pc:sldMk cId="126490716" sldId="299"/>
            <ac:picMk id="2050" creationId="{19511104-C732-415C-94B2-084198A96D6F}"/>
          </ac:picMkLst>
        </pc:picChg>
      </pc:sldChg>
      <pc:sldChg chg="addSp delSp modSp add modAnim modNotesTx">
        <pc:chgData name="Kimberley" userId="9b2ca85d-efe6-480e-9a12-6e84f90659c0" providerId="ADAL" clId="{967586ED-B70B-499D-A908-B24EE62A8F51}" dt="2020-11-28T21:06:55.972" v="9114" actId="20577"/>
        <pc:sldMkLst>
          <pc:docMk/>
          <pc:sldMk cId="557165426" sldId="300"/>
        </pc:sldMkLst>
        <pc:spChg chg="mod">
          <ac:chgData name="Kimberley" userId="9b2ca85d-efe6-480e-9a12-6e84f90659c0" providerId="ADAL" clId="{967586ED-B70B-499D-A908-B24EE62A8F51}" dt="2020-11-28T21:06:05.137" v="9113" actId="20577"/>
          <ac:spMkLst>
            <pc:docMk/>
            <pc:sldMk cId="557165426" sldId="300"/>
            <ac:spMk id="2" creationId="{53086EC2-F2C2-4CDB-A8F7-DDE3F007FA80}"/>
          </ac:spMkLst>
        </pc:spChg>
        <pc:spChg chg="mod">
          <ac:chgData name="Kimberley" userId="9b2ca85d-efe6-480e-9a12-6e84f90659c0" providerId="ADAL" clId="{967586ED-B70B-499D-A908-B24EE62A8F51}" dt="2020-11-28T21:03:16.518" v="8887" actId="404"/>
          <ac:spMkLst>
            <pc:docMk/>
            <pc:sldMk cId="557165426" sldId="300"/>
            <ac:spMk id="11" creationId="{00000000-0000-0000-0000-000000000000}"/>
          </ac:spMkLst>
        </pc:spChg>
        <pc:picChg chg="del">
          <ac:chgData name="Kimberley" userId="9b2ca85d-efe6-480e-9a12-6e84f90659c0" providerId="ADAL" clId="{967586ED-B70B-499D-A908-B24EE62A8F51}" dt="2020-11-28T21:03:20.863" v="8889" actId="478"/>
          <ac:picMkLst>
            <pc:docMk/>
            <pc:sldMk cId="557165426" sldId="300"/>
            <ac:picMk id="2050" creationId="{19511104-C732-415C-94B2-084198A96D6F}"/>
          </ac:picMkLst>
        </pc:picChg>
        <pc:picChg chg="add mod">
          <ac:chgData name="Kimberley" userId="9b2ca85d-efe6-480e-9a12-6e84f90659c0" providerId="ADAL" clId="{967586ED-B70B-499D-A908-B24EE62A8F51}" dt="2020-11-28T21:04:11.738" v="8894" actId="1076"/>
          <ac:picMkLst>
            <pc:docMk/>
            <pc:sldMk cId="557165426" sldId="300"/>
            <ac:picMk id="3074" creationId="{B44D973C-3B5F-41AA-AEE4-D488067EDEE6}"/>
          </ac:picMkLst>
        </pc:picChg>
      </pc:sldChg>
      <pc:sldChg chg="addSp delSp modSp add modAnim">
        <pc:chgData name="Kimberley" userId="9b2ca85d-efe6-480e-9a12-6e84f90659c0" providerId="ADAL" clId="{967586ED-B70B-499D-A908-B24EE62A8F51}" dt="2020-11-28T21:09:03.874" v="9318" actId="207"/>
        <pc:sldMkLst>
          <pc:docMk/>
          <pc:sldMk cId="2253744072" sldId="301"/>
        </pc:sldMkLst>
        <pc:spChg chg="mod">
          <ac:chgData name="Kimberley" userId="9b2ca85d-efe6-480e-9a12-6e84f90659c0" providerId="ADAL" clId="{967586ED-B70B-499D-A908-B24EE62A8F51}" dt="2020-11-28T21:09:03.874" v="9318" actId="207"/>
          <ac:spMkLst>
            <pc:docMk/>
            <pc:sldMk cId="2253744072" sldId="301"/>
            <ac:spMk id="2" creationId="{53086EC2-F2C2-4CDB-A8F7-DDE3F007FA80}"/>
          </ac:spMkLst>
        </pc:spChg>
        <pc:spChg chg="mod">
          <ac:chgData name="Kimberley" userId="9b2ca85d-efe6-480e-9a12-6e84f90659c0" providerId="ADAL" clId="{967586ED-B70B-499D-A908-B24EE62A8F51}" dt="2020-11-28T21:08:50.678" v="9292" actId="20577"/>
          <ac:spMkLst>
            <pc:docMk/>
            <pc:sldMk cId="2253744072" sldId="301"/>
            <ac:spMk id="11" creationId="{00000000-0000-0000-0000-000000000000}"/>
          </ac:spMkLst>
        </pc:spChg>
        <pc:picChg chg="del">
          <ac:chgData name="Kimberley" userId="9b2ca85d-efe6-480e-9a12-6e84f90659c0" providerId="ADAL" clId="{967586ED-B70B-499D-A908-B24EE62A8F51}" dt="2020-11-28T21:07:17.857" v="9116" actId="478"/>
          <ac:picMkLst>
            <pc:docMk/>
            <pc:sldMk cId="2253744072" sldId="301"/>
            <ac:picMk id="3074" creationId="{B44D973C-3B5F-41AA-AEE4-D488067EDEE6}"/>
          </ac:picMkLst>
        </pc:picChg>
        <pc:picChg chg="add mod">
          <ac:chgData name="Kimberley" userId="9b2ca85d-efe6-480e-9a12-6e84f90659c0" providerId="ADAL" clId="{967586ED-B70B-499D-A908-B24EE62A8F51}" dt="2020-11-28T21:07:25.018" v="9119" actId="1076"/>
          <ac:picMkLst>
            <pc:docMk/>
            <pc:sldMk cId="2253744072" sldId="301"/>
            <ac:picMk id="4098" creationId="{946B556C-4A2C-4F08-A63C-C980277F24EF}"/>
          </ac:picMkLst>
        </pc:picChg>
      </pc:sldChg>
      <pc:sldChg chg="addSp delSp modSp add mod setBg modAnim modNotesTx">
        <pc:chgData name="Kimberley" userId="9b2ca85d-efe6-480e-9a12-6e84f90659c0" providerId="ADAL" clId="{967586ED-B70B-499D-A908-B24EE62A8F51}" dt="2020-11-28T21:14:56.952" v="10257" actId="20577"/>
        <pc:sldMkLst>
          <pc:docMk/>
          <pc:sldMk cId="1420373967" sldId="302"/>
        </pc:sldMkLst>
        <pc:spChg chg="mod">
          <ac:chgData name="Kimberley" userId="9b2ca85d-efe6-480e-9a12-6e84f90659c0" providerId="ADAL" clId="{967586ED-B70B-499D-A908-B24EE62A8F51}" dt="2020-11-28T21:12:26.130" v="9917" actId="26606"/>
          <ac:spMkLst>
            <pc:docMk/>
            <pc:sldMk cId="1420373967" sldId="302"/>
            <ac:spMk id="2" creationId="{53086EC2-F2C2-4CDB-A8F7-DDE3F007FA80}"/>
          </ac:spMkLst>
        </pc:spChg>
        <pc:spChg chg="add mod ord">
          <ac:chgData name="Kimberley" userId="9b2ca85d-efe6-480e-9a12-6e84f90659c0" providerId="ADAL" clId="{967586ED-B70B-499D-A908-B24EE62A8F51}" dt="2020-11-28T21:13:57.108" v="10027" actId="33524"/>
          <ac:spMkLst>
            <pc:docMk/>
            <pc:sldMk cId="1420373967" sldId="302"/>
            <ac:spMk id="3" creationId="{875C0976-F813-4A9D-9C1D-EDCB210117B0}"/>
          </ac:spMkLst>
        </pc:spChg>
        <pc:spChg chg="mod">
          <ac:chgData name="Kimberley" userId="9b2ca85d-efe6-480e-9a12-6e84f90659c0" providerId="ADAL" clId="{967586ED-B70B-499D-A908-B24EE62A8F51}" dt="2020-11-28T21:12:26.130" v="9917" actId="26606"/>
          <ac:spMkLst>
            <pc:docMk/>
            <pc:sldMk cId="1420373967" sldId="302"/>
            <ac:spMk id="6" creationId="{00000000-0000-0000-0000-000000000000}"/>
          </ac:spMkLst>
        </pc:spChg>
        <pc:spChg chg="mod ord">
          <ac:chgData name="Kimberley" userId="9b2ca85d-efe6-480e-9a12-6e84f90659c0" providerId="ADAL" clId="{967586ED-B70B-499D-A908-B24EE62A8F51}" dt="2020-11-28T21:12:26.130" v="9917" actId="26606"/>
          <ac:spMkLst>
            <pc:docMk/>
            <pc:sldMk cId="1420373967" sldId="302"/>
            <ac:spMk id="10" creationId="{00000000-0000-0000-0000-000000000000}"/>
          </ac:spMkLst>
        </pc:spChg>
        <pc:spChg chg="mod ord">
          <ac:chgData name="Kimberley" userId="9b2ca85d-efe6-480e-9a12-6e84f90659c0" providerId="ADAL" clId="{967586ED-B70B-499D-A908-B24EE62A8F51}" dt="2020-11-28T21:13:33.233" v="10019" actId="120"/>
          <ac:spMkLst>
            <pc:docMk/>
            <pc:sldMk cId="1420373967" sldId="302"/>
            <ac:spMk id="11" creationId="{00000000-0000-0000-0000-000000000000}"/>
          </ac:spMkLst>
        </pc:spChg>
        <pc:spChg chg="mod">
          <ac:chgData name="Kimberley" userId="9b2ca85d-efe6-480e-9a12-6e84f90659c0" providerId="ADAL" clId="{967586ED-B70B-499D-A908-B24EE62A8F51}" dt="2020-11-28T21:12:26.130" v="9917" actId="26606"/>
          <ac:spMkLst>
            <pc:docMk/>
            <pc:sldMk cId="1420373967" sldId="302"/>
            <ac:spMk id="13" creationId="{00000000-0000-0000-0000-000000000000}"/>
          </ac:spMkLst>
        </pc:spChg>
        <pc:spChg chg="add">
          <ac:chgData name="Kimberley" userId="9b2ca85d-efe6-480e-9a12-6e84f90659c0" providerId="ADAL" clId="{967586ED-B70B-499D-A908-B24EE62A8F51}" dt="2020-11-28T21:12:26.130" v="9917" actId="26606"/>
          <ac:spMkLst>
            <pc:docMk/>
            <pc:sldMk cId="1420373967" sldId="302"/>
            <ac:spMk id="71" creationId="{2B566528-1B12-4246-9431-5C2D7D081168}"/>
          </ac:spMkLst>
        </pc:spChg>
        <pc:spChg chg="add">
          <ac:chgData name="Kimberley" userId="9b2ca85d-efe6-480e-9a12-6e84f90659c0" providerId="ADAL" clId="{967586ED-B70B-499D-A908-B24EE62A8F51}" dt="2020-11-28T21:12:26.130" v="9917" actId="26606"/>
          <ac:spMkLst>
            <pc:docMk/>
            <pc:sldMk cId="1420373967" sldId="302"/>
            <ac:spMk id="77" creationId="{D3F51FEB-38FB-4F6C-9F7B-2F2AFAB65463}"/>
          </ac:spMkLst>
        </pc:spChg>
        <pc:spChg chg="add">
          <ac:chgData name="Kimberley" userId="9b2ca85d-efe6-480e-9a12-6e84f90659c0" providerId="ADAL" clId="{967586ED-B70B-499D-A908-B24EE62A8F51}" dt="2020-11-28T21:12:26.130" v="9917" actId="26606"/>
          <ac:spMkLst>
            <pc:docMk/>
            <pc:sldMk cId="1420373967" sldId="302"/>
            <ac:spMk id="79" creationId="{1E547BA6-BAE0-43BB-A7CA-60F69CE252F0}"/>
          </ac:spMkLst>
        </pc:spChg>
        <pc:grpChg chg="add">
          <ac:chgData name="Kimberley" userId="9b2ca85d-efe6-480e-9a12-6e84f90659c0" providerId="ADAL" clId="{967586ED-B70B-499D-A908-B24EE62A8F51}" dt="2020-11-28T21:12:26.130" v="9917" actId="26606"/>
          <ac:grpSpMkLst>
            <pc:docMk/>
            <pc:sldMk cId="1420373967" sldId="302"/>
            <ac:grpSpMk id="73" creationId="{07EAA094-9CF6-4695-958A-33D9BCAA9474}"/>
          </ac:grpSpMkLst>
        </pc:grpChg>
        <pc:picChg chg="mod">
          <ac:chgData name="Kimberley" userId="9b2ca85d-efe6-480e-9a12-6e84f90659c0" providerId="ADAL" clId="{967586ED-B70B-499D-A908-B24EE62A8F51}" dt="2020-11-28T21:13:35.783" v="10020" actId="1076"/>
          <ac:picMkLst>
            <pc:docMk/>
            <pc:sldMk cId="1420373967" sldId="302"/>
            <ac:picMk id="8" creationId="{00000000-0000-0000-0000-000000000000}"/>
          </ac:picMkLst>
        </pc:picChg>
        <pc:picChg chg="del">
          <ac:chgData name="Kimberley" userId="9b2ca85d-efe6-480e-9a12-6e84f90659c0" providerId="ADAL" clId="{967586ED-B70B-499D-A908-B24EE62A8F51}" dt="2020-11-28T21:09:46.753" v="9456" actId="478"/>
          <ac:picMkLst>
            <pc:docMk/>
            <pc:sldMk cId="1420373967" sldId="302"/>
            <ac:picMk id="1028" creationId="{947BE38C-9F7C-49B8-8466-1FFB90424C18}"/>
          </ac:picMkLst>
        </pc:picChg>
        <pc:picChg chg="add mod ord">
          <ac:chgData name="Kimberley" userId="9b2ca85d-efe6-480e-9a12-6e84f90659c0" providerId="ADAL" clId="{967586ED-B70B-499D-A908-B24EE62A8F51}" dt="2020-11-28T21:12:26.130" v="9917" actId="26606"/>
          <ac:picMkLst>
            <pc:docMk/>
            <pc:sldMk cId="1420373967" sldId="302"/>
            <ac:picMk id="5122" creationId="{057C6BB9-1B26-4D11-A26D-8BB19B44403D}"/>
          </ac:picMkLst>
        </pc:picChg>
      </pc:sldChg>
      <pc:sldMasterChg chg="setBg">
        <pc:chgData name="Kimberley" userId="9b2ca85d-efe6-480e-9a12-6e84f90659c0" providerId="ADAL" clId="{967586ED-B70B-499D-A908-B24EE62A8F51}" dt="2020-11-27T15:25:38.696" v="5568"/>
        <pc:sldMasterMkLst>
          <pc:docMk/>
          <pc:sldMasterMk cId="3335166857" sldId="2147483648"/>
        </pc:sldMasterMkLst>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97B629-9E9D-4683-BE45-69BBBC2A9C33}" type="datetimeFigureOut">
              <a:rPr lang="en-GB" smtClean="0"/>
              <a:t>15/03/2021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1BBD79-A804-45E9-B8E3-9A16A3218D6A}" type="slidenum">
              <a:rPr lang="en-GB" smtClean="0"/>
              <a:t>‹#›</a:t>
            </a:fld>
            <a:endParaRPr lang="en-GB"/>
          </a:p>
        </p:txBody>
      </p:sp>
    </p:spTree>
    <p:extLst>
      <p:ext uri="{BB962C8B-B14F-4D97-AF65-F5344CB8AC3E}">
        <p14:creationId xmlns:p14="http://schemas.microsoft.com/office/powerpoint/2010/main" val="1988039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10"/>
          </p:nvPr>
        </p:nvSpPr>
        <p:spPr/>
        <p:txBody>
          <a:bodyPr/>
          <a:lstStyle/>
          <a:p>
            <a:fld id="{9D1BBD79-A804-45E9-B8E3-9A16A3218D6A}" type="slidenum">
              <a:rPr lang="en-GB" smtClean="0"/>
              <a:t>1</a:t>
            </a:fld>
            <a:endParaRPr lang="en-GB"/>
          </a:p>
        </p:txBody>
      </p:sp>
    </p:spTree>
    <p:extLst>
      <p:ext uri="{BB962C8B-B14F-4D97-AF65-F5344CB8AC3E}">
        <p14:creationId xmlns:p14="http://schemas.microsoft.com/office/powerpoint/2010/main" val="21122471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a:t>Teacher’s Notes</a:t>
            </a:r>
          </a:p>
          <a:p>
            <a:r>
              <a:rPr lang="en-GB" dirty="0"/>
              <a:t>As</a:t>
            </a:r>
            <a:r>
              <a:rPr lang="en-GB" baseline="0" dirty="0"/>
              <a:t> you go through each aspect of </a:t>
            </a:r>
            <a:r>
              <a:rPr lang="en-GB" baseline="0" dirty="0" err="1"/>
              <a:t>Noj</a:t>
            </a:r>
            <a:r>
              <a:rPr lang="en-GB" baseline="0" dirty="0"/>
              <a:t>, you can compare with your area and start to brainstorm with students to give them ideas for their character. </a:t>
            </a:r>
            <a:endParaRPr lang="en-GB" dirty="0"/>
          </a:p>
        </p:txBody>
      </p:sp>
      <p:sp>
        <p:nvSpPr>
          <p:cNvPr id="4" name="Slide Number Placeholder 3"/>
          <p:cNvSpPr>
            <a:spLocks noGrp="1"/>
          </p:cNvSpPr>
          <p:nvPr>
            <p:ph type="sldNum" sz="quarter" idx="10"/>
          </p:nvPr>
        </p:nvSpPr>
        <p:spPr/>
        <p:txBody>
          <a:bodyPr/>
          <a:lstStyle/>
          <a:p>
            <a:fld id="{9D1BBD79-A804-45E9-B8E3-9A16A3218D6A}" type="slidenum">
              <a:rPr lang="en-GB" smtClean="0"/>
              <a:t>10</a:t>
            </a:fld>
            <a:endParaRPr lang="en-GB"/>
          </a:p>
        </p:txBody>
      </p:sp>
    </p:spTree>
    <p:extLst>
      <p:ext uri="{BB962C8B-B14F-4D97-AF65-F5344CB8AC3E}">
        <p14:creationId xmlns:p14="http://schemas.microsoft.com/office/powerpoint/2010/main" val="32351145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Teacher’s Notes</a:t>
            </a:r>
          </a:p>
          <a:p>
            <a:r>
              <a:rPr lang="en-GB" baseline="0" dirty="0"/>
              <a:t>Encourage students to think about the personality of their mascot and give it an appropriate facial expression. It can be anything!</a:t>
            </a:r>
          </a:p>
          <a:p>
            <a:endParaRPr lang="en-GB" dirty="0"/>
          </a:p>
        </p:txBody>
      </p:sp>
      <p:sp>
        <p:nvSpPr>
          <p:cNvPr id="4" name="Slide Number Placeholder 3"/>
          <p:cNvSpPr>
            <a:spLocks noGrp="1"/>
          </p:cNvSpPr>
          <p:nvPr>
            <p:ph type="sldNum" sz="quarter" idx="10"/>
          </p:nvPr>
        </p:nvSpPr>
        <p:spPr/>
        <p:txBody>
          <a:bodyPr/>
          <a:lstStyle/>
          <a:p>
            <a:fld id="{9D1BBD79-A804-45E9-B8E3-9A16A3218D6A}" type="slidenum">
              <a:rPr lang="en-GB" smtClean="0"/>
              <a:t>11</a:t>
            </a:fld>
            <a:endParaRPr lang="en-GB"/>
          </a:p>
        </p:txBody>
      </p:sp>
    </p:spTree>
    <p:extLst>
      <p:ext uri="{BB962C8B-B14F-4D97-AF65-F5344CB8AC3E}">
        <p14:creationId xmlns:p14="http://schemas.microsoft.com/office/powerpoint/2010/main" val="15497889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b="0" i="0" baseline="0" dirty="0"/>
              <a:t>What does ‘mindful’ mean? It means paying attention to the present moment. It is about staying in the now rather then worrying about what has happened or what will happen. Activities such as drawing can help us do this. Why do you think that is?  (Discussion around concentrating and having your mind focussed on one activity. This can be relaxing and positive for our wellbeing.)</a:t>
            </a:r>
          </a:p>
          <a:p>
            <a:pPr marL="0" indent="0">
              <a:buFont typeface="Arial" panose="020B0604020202020204" pitchFamily="34" charset="0"/>
              <a:buNone/>
            </a:pPr>
            <a:endParaRPr lang="en-GB" b="1" i="1" baseline="0" dirty="0"/>
          </a:p>
          <a:p>
            <a:pPr marL="171450" indent="-171450">
              <a:buFont typeface="Arial" panose="020B0604020202020204" pitchFamily="34" charset="0"/>
              <a:buChar char="•"/>
            </a:pPr>
            <a:r>
              <a:rPr lang="en-GB" b="1" baseline="0" dirty="0"/>
              <a:t>Does anyone know what kind of tree this is? </a:t>
            </a:r>
            <a:r>
              <a:rPr lang="en-GB" b="0" baseline="0" dirty="0"/>
              <a:t>Bonsai tree</a:t>
            </a:r>
          </a:p>
          <a:p>
            <a:pPr marL="171450" indent="-171450">
              <a:buFont typeface="Arial" panose="020B0604020202020204" pitchFamily="34" charset="0"/>
              <a:buChar char="•"/>
            </a:pPr>
            <a:r>
              <a:rPr lang="en-GB" b="1" baseline="0" dirty="0"/>
              <a:t>Why is it special? </a:t>
            </a:r>
            <a:r>
              <a:rPr lang="en-GB" baseline="0" dirty="0"/>
              <a:t>A bonsai is a tree or shrub which is grown to look like a miniature version of a tree. </a:t>
            </a:r>
          </a:p>
          <a:p>
            <a:pPr marL="171450" indent="-171450">
              <a:buFont typeface="Arial" panose="020B0604020202020204" pitchFamily="34" charset="0"/>
              <a:buChar char="•"/>
            </a:pPr>
            <a:r>
              <a:rPr lang="en-GB" baseline="0" dirty="0"/>
              <a:t>Bonsai gardening can be considered an art form. </a:t>
            </a:r>
            <a:endParaRPr lang="en-GB" dirty="0"/>
          </a:p>
          <a:p>
            <a:endParaRPr lang="en-GB" dirty="0"/>
          </a:p>
        </p:txBody>
      </p:sp>
      <p:sp>
        <p:nvSpPr>
          <p:cNvPr id="4" name="Slide Number Placeholder 3"/>
          <p:cNvSpPr>
            <a:spLocks noGrp="1"/>
          </p:cNvSpPr>
          <p:nvPr>
            <p:ph type="sldNum" sz="quarter" idx="10"/>
          </p:nvPr>
        </p:nvSpPr>
        <p:spPr/>
        <p:txBody>
          <a:bodyPr/>
          <a:lstStyle/>
          <a:p>
            <a:fld id="{9D1BBD79-A804-45E9-B8E3-9A16A3218D6A}" type="slidenum">
              <a:rPr lang="en-GB" smtClean="0"/>
              <a:t>2</a:t>
            </a:fld>
            <a:endParaRPr lang="en-GB"/>
          </a:p>
        </p:txBody>
      </p:sp>
    </p:spTree>
    <p:extLst>
      <p:ext uri="{BB962C8B-B14F-4D97-AF65-F5344CB8AC3E}">
        <p14:creationId xmlns:p14="http://schemas.microsoft.com/office/powerpoint/2010/main" val="285565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baseline="0" dirty="0"/>
              <a:t>This task can be introduced the same way as the settler activity for the main lesson.</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baseline="0" dirty="0">
                <a:latin typeface="+mn-lt"/>
                <a:ea typeface="+mn-ea"/>
              </a:rPr>
              <a:t>Give students only a couple of minutes and tell them to </a:t>
            </a:r>
            <a:r>
              <a:rPr lang="en-GB" sz="1200" b="0" baseline="0" dirty="0">
                <a:latin typeface="Kozuka Gothic Pro R" pitchFamily="34" charset="-128"/>
                <a:ea typeface="Kozuka Gothic Pro R" pitchFamily="34" charset="-128"/>
              </a:rPr>
              <a:t>t</a:t>
            </a:r>
            <a:r>
              <a:rPr lang="en-GB" sz="1200" b="0" dirty="0">
                <a:latin typeface="Kozuka Gothic Pro R" pitchFamily="34" charset="-128"/>
                <a:ea typeface="Kozuka Gothic Pro R" pitchFamily="34" charset="-128"/>
              </a:rPr>
              <a:t>ry not to lift the pencil from the paper.</a:t>
            </a:r>
          </a:p>
          <a:p>
            <a:pPr marL="0" indent="0">
              <a:buFont typeface="Arial" panose="020B0604020202020204" pitchFamily="34" charset="0"/>
              <a:buNone/>
            </a:pPr>
            <a:endParaRPr lang="en-GB" b="1" baseline="0" dirty="0"/>
          </a:p>
          <a:p>
            <a:pPr marL="0" indent="0">
              <a:buFont typeface="Arial" panose="020B0604020202020204" pitchFamily="34" charset="0"/>
              <a:buNone/>
            </a:pPr>
            <a:r>
              <a:rPr lang="en-GB" b="1" baseline="0" dirty="0"/>
              <a:t>For these drawing tasks you may wish to play some calming Japanese music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0" i="0" baseline="0" dirty="0"/>
              <a:t>E.g. Piano music from Ghibli film soundtracks: https://www.youtube.com/watch?v=l43kG7iDSw8</a:t>
            </a:r>
          </a:p>
          <a:p>
            <a:pPr marL="0" indent="0">
              <a:buFont typeface="Arial" panose="020B0604020202020204" pitchFamily="34" charset="0"/>
              <a:buNone/>
            </a:pPr>
            <a:endParaRPr lang="en-GB" b="1" baseline="0" dirty="0"/>
          </a:p>
        </p:txBody>
      </p:sp>
      <p:sp>
        <p:nvSpPr>
          <p:cNvPr id="4" name="Slide Number Placeholder 3"/>
          <p:cNvSpPr>
            <a:spLocks noGrp="1"/>
          </p:cNvSpPr>
          <p:nvPr>
            <p:ph type="sldNum" sz="quarter" idx="10"/>
          </p:nvPr>
        </p:nvSpPr>
        <p:spPr/>
        <p:txBody>
          <a:bodyPr/>
          <a:lstStyle/>
          <a:p>
            <a:fld id="{9D1BBD79-A804-45E9-B8E3-9A16A3218D6A}" type="slidenum">
              <a:rPr lang="en-GB" smtClean="0"/>
              <a:t>3</a:t>
            </a:fld>
            <a:endParaRPr lang="en-GB"/>
          </a:p>
        </p:txBody>
      </p:sp>
    </p:spTree>
    <p:extLst>
      <p:ext uri="{BB962C8B-B14F-4D97-AF65-F5344CB8AC3E}">
        <p14:creationId xmlns:p14="http://schemas.microsoft.com/office/powerpoint/2010/main" val="18741691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D1BBD79-A804-45E9-B8E3-9A16A3218D6A}" type="slidenum">
              <a:rPr lang="en-GB" smtClean="0"/>
              <a:t>4</a:t>
            </a:fld>
            <a:endParaRPr lang="en-GB"/>
          </a:p>
        </p:txBody>
      </p:sp>
    </p:spTree>
    <p:extLst>
      <p:ext uri="{BB962C8B-B14F-4D97-AF65-F5344CB8AC3E}">
        <p14:creationId xmlns:p14="http://schemas.microsoft.com/office/powerpoint/2010/main" val="27990914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Students can redraw the tree, or this can be used as an extension for Task One. </a:t>
            </a:r>
          </a:p>
        </p:txBody>
      </p:sp>
      <p:sp>
        <p:nvSpPr>
          <p:cNvPr id="4" name="Slide Number Placeholder 3"/>
          <p:cNvSpPr>
            <a:spLocks noGrp="1"/>
          </p:cNvSpPr>
          <p:nvPr>
            <p:ph type="sldNum" sz="quarter" idx="10"/>
          </p:nvPr>
        </p:nvSpPr>
        <p:spPr/>
        <p:txBody>
          <a:bodyPr/>
          <a:lstStyle/>
          <a:p>
            <a:fld id="{9D1BBD79-A804-45E9-B8E3-9A16A3218D6A}" type="slidenum">
              <a:rPr lang="en-GB" smtClean="0"/>
              <a:t>5</a:t>
            </a:fld>
            <a:endParaRPr lang="en-GB"/>
          </a:p>
        </p:txBody>
      </p:sp>
    </p:spTree>
    <p:extLst>
      <p:ext uri="{BB962C8B-B14F-4D97-AF65-F5344CB8AC3E}">
        <p14:creationId xmlns:p14="http://schemas.microsoft.com/office/powerpoint/2010/main" val="10640048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D1BBD79-A804-45E9-B8E3-9A16A3218D6A}" type="slidenum">
              <a:rPr lang="en-GB" smtClean="0"/>
              <a:t>6</a:t>
            </a:fld>
            <a:endParaRPr lang="en-GB"/>
          </a:p>
        </p:txBody>
      </p:sp>
    </p:spTree>
    <p:extLst>
      <p:ext uri="{BB962C8B-B14F-4D97-AF65-F5344CB8AC3E}">
        <p14:creationId xmlns:p14="http://schemas.microsoft.com/office/powerpoint/2010/main" val="35370431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Teacher’s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Link</a:t>
            </a:r>
            <a:r>
              <a:rPr lang="en-US" sz="1200" kern="1200" baseline="0" dirty="0">
                <a:solidFill>
                  <a:schemeClr val="tx1"/>
                </a:solidFill>
                <a:effectLst/>
                <a:latin typeface="+mn-lt"/>
                <a:ea typeface="+mn-ea"/>
                <a:cs typeface="+mn-cs"/>
              </a:rPr>
              <a:t> to the main lesson by pointing out these characters are all given different human-like personalities (just like students gave to their plant manga characters.) </a:t>
            </a: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These characters are</a:t>
            </a:r>
            <a:r>
              <a:rPr lang="en-GB" sz="1200" kern="1200" baseline="0" dirty="0">
                <a:solidFill>
                  <a:schemeClr val="tx1"/>
                </a:solidFill>
                <a:effectLst/>
                <a:latin typeface="+mn-lt"/>
                <a:ea typeface="+mn-ea"/>
                <a:cs typeface="+mn-cs"/>
              </a:rPr>
              <a:t> known as </a:t>
            </a:r>
            <a:r>
              <a:rPr lang="en-GB" sz="1200" kern="1200" baseline="0" dirty="0" err="1">
                <a:solidFill>
                  <a:schemeClr val="tx1"/>
                </a:solidFill>
                <a:effectLst/>
                <a:latin typeface="+mn-lt"/>
                <a:ea typeface="+mn-ea"/>
                <a:cs typeface="+mn-cs"/>
              </a:rPr>
              <a:t>Yuru</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Chara</a:t>
            </a:r>
            <a:r>
              <a:rPr lang="en-GB" sz="1200" kern="1200" baseline="0" dirty="0">
                <a:solidFill>
                  <a:schemeClr val="tx1"/>
                </a:solidFill>
                <a:effectLst/>
                <a:latin typeface="+mn-lt"/>
                <a:ea typeface="+mn-ea"/>
                <a:cs typeface="+mn-cs"/>
              </a:rPr>
              <a:t> and are ranked by popularity each year.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a:solidFill>
                  <a:schemeClr val="tx1"/>
                </a:solidFill>
                <a:effectLst/>
                <a:latin typeface="+mn-lt"/>
                <a:ea typeface="+mn-ea"/>
                <a:cs typeface="+mn-cs"/>
              </a:rPr>
              <a:t>Click the link on the slide to students the top 20 characters from 2020: </a:t>
            </a:r>
            <a:r>
              <a:rPr lang="en-GB" sz="1200" kern="1200" dirty="0">
                <a:solidFill>
                  <a:schemeClr val="tx1"/>
                </a:solidFill>
                <a:effectLst/>
                <a:latin typeface="+mn-lt"/>
                <a:ea typeface="+mn-ea"/>
                <a:cs typeface="+mn-cs"/>
              </a:rPr>
              <a:t>https://www.yurugp.jp/en/vote/result_ranking.php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9D1BBD79-A804-45E9-B8E3-9A16A3218D6A}" type="slidenum">
              <a:rPr lang="en-GB" smtClean="0"/>
              <a:t>7</a:t>
            </a:fld>
            <a:endParaRPr lang="en-GB"/>
          </a:p>
        </p:txBody>
      </p:sp>
    </p:spTree>
    <p:extLst>
      <p:ext uri="{BB962C8B-B14F-4D97-AF65-F5344CB8AC3E}">
        <p14:creationId xmlns:p14="http://schemas.microsoft.com/office/powerpoint/2010/main" val="6411567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10"/>
          </p:nvPr>
        </p:nvSpPr>
        <p:spPr/>
        <p:txBody>
          <a:bodyPr/>
          <a:lstStyle/>
          <a:p>
            <a:fld id="{9D1BBD79-A804-45E9-B8E3-9A16A3218D6A}" type="slidenum">
              <a:rPr lang="en-GB" smtClean="0"/>
              <a:t>8</a:t>
            </a:fld>
            <a:endParaRPr lang="en-GB"/>
          </a:p>
        </p:txBody>
      </p:sp>
    </p:spTree>
    <p:extLst>
      <p:ext uri="{BB962C8B-B14F-4D97-AF65-F5344CB8AC3E}">
        <p14:creationId xmlns:p14="http://schemas.microsoft.com/office/powerpoint/2010/main" val="14133906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10"/>
          </p:nvPr>
        </p:nvSpPr>
        <p:spPr/>
        <p:txBody>
          <a:bodyPr/>
          <a:lstStyle/>
          <a:p>
            <a:fld id="{9D1BBD79-A804-45E9-B8E3-9A16A3218D6A}" type="slidenum">
              <a:rPr lang="en-GB" smtClean="0"/>
              <a:t>9</a:t>
            </a:fld>
            <a:endParaRPr lang="en-GB"/>
          </a:p>
        </p:txBody>
      </p:sp>
    </p:spTree>
    <p:extLst>
      <p:ext uri="{BB962C8B-B14F-4D97-AF65-F5344CB8AC3E}">
        <p14:creationId xmlns:p14="http://schemas.microsoft.com/office/powerpoint/2010/main" val="14133906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C44820C-79D5-4E04-95E4-0C5C2674FEA8}" type="datetime1">
              <a:rPr lang="en-GB" smtClean="0"/>
              <a:t>15/03/2021</a:t>
            </a:fld>
            <a:endParaRPr lang="en-GB"/>
          </a:p>
        </p:txBody>
      </p:sp>
      <p:sp>
        <p:nvSpPr>
          <p:cNvPr id="5" name="Footer Placeholder 4"/>
          <p:cNvSpPr>
            <a:spLocks noGrp="1"/>
          </p:cNvSpPr>
          <p:nvPr>
            <p:ph type="ftr" sz="quarter" idx="11"/>
          </p:nvPr>
        </p:nvSpPr>
        <p:spPr/>
        <p:txBody>
          <a:bodyPr/>
          <a:lstStyle/>
          <a:p>
            <a:r>
              <a:rPr lang="en-GB"/>
              <a:t>©Author in collaboration with The Japan Society</a:t>
            </a:r>
          </a:p>
        </p:txBody>
      </p:sp>
      <p:sp>
        <p:nvSpPr>
          <p:cNvPr id="6" name="Slide Number Placeholder 5"/>
          <p:cNvSpPr>
            <a:spLocks noGrp="1"/>
          </p:cNvSpPr>
          <p:nvPr>
            <p:ph type="sldNum" sz="quarter" idx="12"/>
          </p:nvPr>
        </p:nvSpPr>
        <p:spPr/>
        <p:txBody>
          <a:bodyPr/>
          <a:lstStyle/>
          <a:p>
            <a:fld id="{7627D4DA-CA93-4100-9923-91CA0C97AC6D}" type="slidenum">
              <a:rPr lang="en-GB" smtClean="0"/>
              <a:t>‹#›</a:t>
            </a:fld>
            <a:endParaRPr lang="en-GB"/>
          </a:p>
        </p:txBody>
      </p:sp>
    </p:spTree>
    <p:extLst>
      <p:ext uri="{BB962C8B-B14F-4D97-AF65-F5344CB8AC3E}">
        <p14:creationId xmlns:p14="http://schemas.microsoft.com/office/powerpoint/2010/main" val="3106900246"/>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2DDD8B7-C1D7-4743-9470-4BD7F91F588B}" type="datetime1">
              <a:rPr lang="en-GB" smtClean="0"/>
              <a:t>15/03/2021</a:t>
            </a:fld>
            <a:endParaRPr lang="en-GB"/>
          </a:p>
        </p:txBody>
      </p:sp>
      <p:sp>
        <p:nvSpPr>
          <p:cNvPr id="5" name="Footer Placeholder 4"/>
          <p:cNvSpPr>
            <a:spLocks noGrp="1"/>
          </p:cNvSpPr>
          <p:nvPr>
            <p:ph type="ftr" sz="quarter" idx="11"/>
          </p:nvPr>
        </p:nvSpPr>
        <p:spPr/>
        <p:txBody>
          <a:bodyPr/>
          <a:lstStyle/>
          <a:p>
            <a:r>
              <a:rPr lang="en-GB"/>
              <a:t>©Author in collaboration with The Japan Society</a:t>
            </a:r>
          </a:p>
        </p:txBody>
      </p:sp>
      <p:sp>
        <p:nvSpPr>
          <p:cNvPr id="6" name="Slide Number Placeholder 5"/>
          <p:cNvSpPr>
            <a:spLocks noGrp="1"/>
          </p:cNvSpPr>
          <p:nvPr>
            <p:ph type="sldNum" sz="quarter" idx="12"/>
          </p:nvPr>
        </p:nvSpPr>
        <p:spPr/>
        <p:txBody>
          <a:bodyPr/>
          <a:lstStyle/>
          <a:p>
            <a:fld id="{7627D4DA-CA93-4100-9923-91CA0C97AC6D}" type="slidenum">
              <a:rPr lang="en-GB" smtClean="0"/>
              <a:t>‹#›</a:t>
            </a:fld>
            <a:endParaRPr lang="en-GB"/>
          </a:p>
        </p:txBody>
      </p:sp>
    </p:spTree>
    <p:extLst>
      <p:ext uri="{BB962C8B-B14F-4D97-AF65-F5344CB8AC3E}">
        <p14:creationId xmlns:p14="http://schemas.microsoft.com/office/powerpoint/2010/main" val="1897715157"/>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4DC479E-654D-4746-B582-36E39430CA9D}" type="datetime1">
              <a:rPr lang="en-GB" smtClean="0"/>
              <a:t>15/03/2021</a:t>
            </a:fld>
            <a:endParaRPr lang="en-GB"/>
          </a:p>
        </p:txBody>
      </p:sp>
      <p:sp>
        <p:nvSpPr>
          <p:cNvPr id="5" name="Footer Placeholder 4"/>
          <p:cNvSpPr>
            <a:spLocks noGrp="1"/>
          </p:cNvSpPr>
          <p:nvPr>
            <p:ph type="ftr" sz="quarter" idx="11"/>
          </p:nvPr>
        </p:nvSpPr>
        <p:spPr/>
        <p:txBody>
          <a:bodyPr/>
          <a:lstStyle/>
          <a:p>
            <a:r>
              <a:rPr lang="en-GB"/>
              <a:t>©Author in collaboration with The Japan Society</a:t>
            </a:r>
          </a:p>
        </p:txBody>
      </p:sp>
      <p:sp>
        <p:nvSpPr>
          <p:cNvPr id="6" name="Slide Number Placeholder 5"/>
          <p:cNvSpPr>
            <a:spLocks noGrp="1"/>
          </p:cNvSpPr>
          <p:nvPr>
            <p:ph type="sldNum" sz="quarter" idx="12"/>
          </p:nvPr>
        </p:nvSpPr>
        <p:spPr/>
        <p:txBody>
          <a:bodyPr/>
          <a:lstStyle/>
          <a:p>
            <a:fld id="{7627D4DA-CA93-4100-9923-91CA0C97AC6D}" type="slidenum">
              <a:rPr lang="en-GB" smtClean="0"/>
              <a:t>‹#›</a:t>
            </a:fld>
            <a:endParaRPr lang="en-GB"/>
          </a:p>
        </p:txBody>
      </p:sp>
    </p:spTree>
    <p:extLst>
      <p:ext uri="{BB962C8B-B14F-4D97-AF65-F5344CB8AC3E}">
        <p14:creationId xmlns:p14="http://schemas.microsoft.com/office/powerpoint/2010/main" val="2625688303"/>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E127622-BD42-47F9-9CA6-FD693E360096}" type="datetime1">
              <a:rPr lang="en-GB" smtClean="0"/>
              <a:t>15/03/2021</a:t>
            </a:fld>
            <a:endParaRPr lang="en-GB"/>
          </a:p>
        </p:txBody>
      </p:sp>
      <p:sp>
        <p:nvSpPr>
          <p:cNvPr id="5" name="Footer Placeholder 4"/>
          <p:cNvSpPr>
            <a:spLocks noGrp="1"/>
          </p:cNvSpPr>
          <p:nvPr>
            <p:ph type="ftr" sz="quarter" idx="11"/>
          </p:nvPr>
        </p:nvSpPr>
        <p:spPr/>
        <p:txBody>
          <a:bodyPr/>
          <a:lstStyle/>
          <a:p>
            <a:r>
              <a:rPr lang="en-GB"/>
              <a:t>©Author in collaboration with The Japan Society</a:t>
            </a:r>
          </a:p>
        </p:txBody>
      </p:sp>
      <p:sp>
        <p:nvSpPr>
          <p:cNvPr id="6" name="Slide Number Placeholder 5"/>
          <p:cNvSpPr>
            <a:spLocks noGrp="1"/>
          </p:cNvSpPr>
          <p:nvPr>
            <p:ph type="sldNum" sz="quarter" idx="12"/>
          </p:nvPr>
        </p:nvSpPr>
        <p:spPr/>
        <p:txBody>
          <a:bodyPr/>
          <a:lstStyle/>
          <a:p>
            <a:fld id="{7627D4DA-CA93-4100-9923-91CA0C97AC6D}" type="slidenum">
              <a:rPr lang="en-GB" smtClean="0"/>
              <a:t>‹#›</a:t>
            </a:fld>
            <a:endParaRPr lang="en-GB"/>
          </a:p>
        </p:txBody>
      </p:sp>
    </p:spTree>
    <p:extLst>
      <p:ext uri="{BB962C8B-B14F-4D97-AF65-F5344CB8AC3E}">
        <p14:creationId xmlns:p14="http://schemas.microsoft.com/office/powerpoint/2010/main" val="3181620774"/>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9A4E555-65CA-4646-9EFA-61B0A07002AF}" type="datetime1">
              <a:rPr lang="en-GB" smtClean="0"/>
              <a:t>15/03/2021</a:t>
            </a:fld>
            <a:endParaRPr lang="en-GB"/>
          </a:p>
        </p:txBody>
      </p:sp>
      <p:sp>
        <p:nvSpPr>
          <p:cNvPr id="5" name="Footer Placeholder 4"/>
          <p:cNvSpPr>
            <a:spLocks noGrp="1"/>
          </p:cNvSpPr>
          <p:nvPr>
            <p:ph type="ftr" sz="quarter" idx="11"/>
          </p:nvPr>
        </p:nvSpPr>
        <p:spPr/>
        <p:txBody>
          <a:bodyPr/>
          <a:lstStyle/>
          <a:p>
            <a:r>
              <a:rPr lang="en-GB"/>
              <a:t>©Author in collaboration with The Japan Society</a:t>
            </a:r>
          </a:p>
        </p:txBody>
      </p:sp>
      <p:sp>
        <p:nvSpPr>
          <p:cNvPr id="6" name="Slide Number Placeholder 5"/>
          <p:cNvSpPr>
            <a:spLocks noGrp="1"/>
          </p:cNvSpPr>
          <p:nvPr>
            <p:ph type="sldNum" sz="quarter" idx="12"/>
          </p:nvPr>
        </p:nvSpPr>
        <p:spPr/>
        <p:txBody>
          <a:bodyPr/>
          <a:lstStyle/>
          <a:p>
            <a:fld id="{7627D4DA-CA93-4100-9923-91CA0C97AC6D}" type="slidenum">
              <a:rPr lang="en-GB" smtClean="0"/>
              <a:t>‹#›</a:t>
            </a:fld>
            <a:endParaRPr lang="en-GB"/>
          </a:p>
        </p:txBody>
      </p:sp>
    </p:spTree>
    <p:extLst>
      <p:ext uri="{BB962C8B-B14F-4D97-AF65-F5344CB8AC3E}">
        <p14:creationId xmlns:p14="http://schemas.microsoft.com/office/powerpoint/2010/main" val="931170494"/>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FA76EB5-D9DC-43EC-B43F-F99BFB57390C}" type="datetime1">
              <a:rPr lang="en-GB" smtClean="0"/>
              <a:t>15/03/2021</a:t>
            </a:fld>
            <a:endParaRPr lang="en-GB"/>
          </a:p>
        </p:txBody>
      </p:sp>
      <p:sp>
        <p:nvSpPr>
          <p:cNvPr id="6" name="Footer Placeholder 5"/>
          <p:cNvSpPr>
            <a:spLocks noGrp="1"/>
          </p:cNvSpPr>
          <p:nvPr>
            <p:ph type="ftr" sz="quarter" idx="11"/>
          </p:nvPr>
        </p:nvSpPr>
        <p:spPr/>
        <p:txBody>
          <a:bodyPr/>
          <a:lstStyle/>
          <a:p>
            <a:r>
              <a:rPr lang="en-GB"/>
              <a:t>©Author in collaboration with The Japan Society</a:t>
            </a:r>
          </a:p>
        </p:txBody>
      </p:sp>
      <p:sp>
        <p:nvSpPr>
          <p:cNvPr id="7" name="Slide Number Placeholder 6"/>
          <p:cNvSpPr>
            <a:spLocks noGrp="1"/>
          </p:cNvSpPr>
          <p:nvPr>
            <p:ph type="sldNum" sz="quarter" idx="12"/>
          </p:nvPr>
        </p:nvSpPr>
        <p:spPr/>
        <p:txBody>
          <a:bodyPr/>
          <a:lstStyle/>
          <a:p>
            <a:fld id="{7627D4DA-CA93-4100-9923-91CA0C97AC6D}" type="slidenum">
              <a:rPr lang="en-GB" smtClean="0"/>
              <a:t>‹#›</a:t>
            </a:fld>
            <a:endParaRPr lang="en-GB"/>
          </a:p>
        </p:txBody>
      </p:sp>
    </p:spTree>
    <p:extLst>
      <p:ext uri="{BB962C8B-B14F-4D97-AF65-F5344CB8AC3E}">
        <p14:creationId xmlns:p14="http://schemas.microsoft.com/office/powerpoint/2010/main" val="3586432724"/>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A043A44-13BB-4959-BC55-580CB0D98D73}" type="datetime1">
              <a:rPr lang="en-GB" smtClean="0"/>
              <a:t>15/03/2021</a:t>
            </a:fld>
            <a:endParaRPr lang="en-GB"/>
          </a:p>
        </p:txBody>
      </p:sp>
      <p:sp>
        <p:nvSpPr>
          <p:cNvPr id="8" name="Footer Placeholder 7"/>
          <p:cNvSpPr>
            <a:spLocks noGrp="1"/>
          </p:cNvSpPr>
          <p:nvPr>
            <p:ph type="ftr" sz="quarter" idx="11"/>
          </p:nvPr>
        </p:nvSpPr>
        <p:spPr/>
        <p:txBody>
          <a:bodyPr/>
          <a:lstStyle/>
          <a:p>
            <a:r>
              <a:rPr lang="en-GB"/>
              <a:t>©Author in collaboration with The Japan Society</a:t>
            </a:r>
          </a:p>
        </p:txBody>
      </p:sp>
      <p:sp>
        <p:nvSpPr>
          <p:cNvPr id="9" name="Slide Number Placeholder 8"/>
          <p:cNvSpPr>
            <a:spLocks noGrp="1"/>
          </p:cNvSpPr>
          <p:nvPr>
            <p:ph type="sldNum" sz="quarter" idx="12"/>
          </p:nvPr>
        </p:nvSpPr>
        <p:spPr/>
        <p:txBody>
          <a:bodyPr/>
          <a:lstStyle/>
          <a:p>
            <a:fld id="{7627D4DA-CA93-4100-9923-91CA0C97AC6D}" type="slidenum">
              <a:rPr lang="en-GB" smtClean="0"/>
              <a:t>‹#›</a:t>
            </a:fld>
            <a:endParaRPr lang="en-GB"/>
          </a:p>
        </p:txBody>
      </p:sp>
    </p:spTree>
    <p:extLst>
      <p:ext uri="{BB962C8B-B14F-4D97-AF65-F5344CB8AC3E}">
        <p14:creationId xmlns:p14="http://schemas.microsoft.com/office/powerpoint/2010/main" val="2799221740"/>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407953A-87A9-4662-A26A-87700B819D78}" type="datetime1">
              <a:rPr lang="en-GB" smtClean="0"/>
              <a:t>15/03/2021</a:t>
            </a:fld>
            <a:endParaRPr lang="en-GB"/>
          </a:p>
        </p:txBody>
      </p:sp>
      <p:sp>
        <p:nvSpPr>
          <p:cNvPr id="4" name="Footer Placeholder 3"/>
          <p:cNvSpPr>
            <a:spLocks noGrp="1"/>
          </p:cNvSpPr>
          <p:nvPr>
            <p:ph type="ftr" sz="quarter" idx="11"/>
          </p:nvPr>
        </p:nvSpPr>
        <p:spPr/>
        <p:txBody>
          <a:bodyPr/>
          <a:lstStyle/>
          <a:p>
            <a:r>
              <a:rPr lang="en-GB"/>
              <a:t>©Author in collaboration with The Japan Society</a:t>
            </a:r>
          </a:p>
        </p:txBody>
      </p:sp>
      <p:sp>
        <p:nvSpPr>
          <p:cNvPr id="5" name="Slide Number Placeholder 4"/>
          <p:cNvSpPr>
            <a:spLocks noGrp="1"/>
          </p:cNvSpPr>
          <p:nvPr>
            <p:ph type="sldNum" sz="quarter" idx="12"/>
          </p:nvPr>
        </p:nvSpPr>
        <p:spPr/>
        <p:txBody>
          <a:bodyPr/>
          <a:lstStyle/>
          <a:p>
            <a:fld id="{7627D4DA-CA93-4100-9923-91CA0C97AC6D}" type="slidenum">
              <a:rPr lang="en-GB" smtClean="0"/>
              <a:t>‹#›</a:t>
            </a:fld>
            <a:endParaRPr lang="en-GB"/>
          </a:p>
        </p:txBody>
      </p:sp>
    </p:spTree>
    <p:extLst>
      <p:ext uri="{BB962C8B-B14F-4D97-AF65-F5344CB8AC3E}">
        <p14:creationId xmlns:p14="http://schemas.microsoft.com/office/powerpoint/2010/main" val="349879390"/>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D0B6E6-2075-4206-9DB9-C66C1CEE853F}" type="datetime1">
              <a:rPr lang="en-GB" smtClean="0"/>
              <a:t>15/03/2021</a:t>
            </a:fld>
            <a:endParaRPr lang="en-GB"/>
          </a:p>
        </p:txBody>
      </p:sp>
      <p:sp>
        <p:nvSpPr>
          <p:cNvPr id="3" name="Footer Placeholder 2"/>
          <p:cNvSpPr>
            <a:spLocks noGrp="1"/>
          </p:cNvSpPr>
          <p:nvPr>
            <p:ph type="ftr" sz="quarter" idx="11"/>
          </p:nvPr>
        </p:nvSpPr>
        <p:spPr/>
        <p:txBody>
          <a:bodyPr/>
          <a:lstStyle/>
          <a:p>
            <a:r>
              <a:rPr lang="en-GB"/>
              <a:t>©Author in collaboration with The Japan Society</a:t>
            </a:r>
          </a:p>
        </p:txBody>
      </p:sp>
      <p:sp>
        <p:nvSpPr>
          <p:cNvPr id="4" name="Slide Number Placeholder 3"/>
          <p:cNvSpPr>
            <a:spLocks noGrp="1"/>
          </p:cNvSpPr>
          <p:nvPr>
            <p:ph type="sldNum" sz="quarter" idx="12"/>
          </p:nvPr>
        </p:nvSpPr>
        <p:spPr/>
        <p:txBody>
          <a:bodyPr/>
          <a:lstStyle/>
          <a:p>
            <a:fld id="{7627D4DA-CA93-4100-9923-91CA0C97AC6D}" type="slidenum">
              <a:rPr lang="en-GB" smtClean="0"/>
              <a:t>‹#›</a:t>
            </a:fld>
            <a:endParaRPr lang="en-GB"/>
          </a:p>
        </p:txBody>
      </p:sp>
    </p:spTree>
    <p:extLst>
      <p:ext uri="{BB962C8B-B14F-4D97-AF65-F5344CB8AC3E}">
        <p14:creationId xmlns:p14="http://schemas.microsoft.com/office/powerpoint/2010/main" val="4057284327"/>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41F4AD8-CFF9-46C3-903E-9E7C140D6E90}" type="datetime1">
              <a:rPr lang="en-GB" smtClean="0"/>
              <a:t>15/03/2021</a:t>
            </a:fld>
            <a:endParaRPr lang="en-GB"/>
          </a:p>
        </p:txBody>
      </p:sp>
      <p:sp>
        <p:nvSpPr>
          <p:cNvPr id="6" name="Footer Placeholder 5"/>
          <p:cNvSpPr>
            <a:spLocks noGrp="1"/>
          </p:cNvSpPr>
          <p:nvPr>
            <p:ph type="ftr" sz="quarter" idx="11"/>
          </p:nvPr>
        </p:nvSpPr>
        <p:spPr/>
        <p:txBody>
          <a:bodyPr/>
          <a:lstStyle/>
          <a:p>
            <a:r>
              <a:rPr lang="en-GB"/>
              <a:t>©Author in collaboration with The Japan Society</a:t>
            </a:r>
          </a:p>
        </p:txBody>
      </p:sp>
      <p:sp>
        <p:nvSpPr>
          <p:cNvPr id="7" name="Slide Number Placeholder 6"/>
          <p:cNvSpPr>
            <a:spLocks noGrp="1"/>
          </p:cNvSpPr>
          <p:nvPr>
            <p:ph type="sldNum" sz="quarter" idx="12"/>
          </p:nvPr>
        </p:nvSpPr>
        <p:spPr/>
        <p:txBody>
          <a:bodyPr/>
          <a:lstStyle/>
          <a:p>
            <a:fld id="{7627D4DA-CA93-4100-9923-91CA0C97AC6D}" type="slidenum">
              <a:rPr lang="en-GB" smtClean="0"/>
              <a:t>‹#›</a:t>
            </a:fld>
            <a:endParaRPr lang="en-GB"/>
          </a:p>
        </p:txBody>
      </p:sp>
    </p:spTree>
    <p:extLst>
      <p:ext uri="{BB962C8B-B14F-4D97-AF65-F5344CB8AC3E}">
        <p14:creationId xmlns:p14="http://schemas.microsoft.com/office/powerpoint/2010/main" val="2462756890"/>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DC50BFC-D795-464A-B662-F2841F9B2316}" type="datetime1">
              <a:rPr lang="en-GB" smtClean="0"/>
              <a:t>15/03/2021</a:t>
            </a:fld>
            <a:endParaRPr lang="en-GB"/>
          </a:p>
        </p:txBody>
      </p:sp>
      <p:sp>
        <p:nvSpPr>
          <p:cNvPr id="6" name="Footer Placeholder 5"/>
          <p:cNvSpPr>
            <a:spLocks noGrp="1"/>
          </p:cNvSpPr>
          <p:nvPr>
            <p:ph type="ftr" sz="quarter" idx="11"/>
          </p:nvPr>
        </p:nvSpPr>
        <p:spPr/>
        <p:txBody>
          <a:bodyPr/>
          <a:lstStyle/>
          <a:p>
            <a:r>
              <a:rPr lang="en-GB"/>
              <a:t>©Author in collaboration with The Japan Society</a:t>
            </a:r>
          </a:p>
        </p:txBody>
      </p:sp>
      <p:sp>
        <p:nvSpPr>
          <p:cNvPr id="7" name="Slide Number Placeholder 6"/>
          <p:cNvSpPr>
            <a:spLocks noGrp="1"/>
          </p:cNvSpPr>
          <p:nvPr>
            <p:ph type="sldNum" sz="quarter" idx="12"/>
          </p:nvPr>
        </p:nvSpPr>
        <p:spPr/>
        <p:txBody>
          <a:bodyPr/>
          <a:lstStyle/>
          <a:p>
            <a:fld id="{7627D4DA-CA93-4100-9923-91CA0C97AC6D}" type="slidenum">
              <a:rPr lang="en-GB" smtClean="0"/>
              <a:t>‹#›</a:t>
            </a:fld>
            <a:endParaRPr lang="en-GB"/>
          </a:p>
        </p:txBody>
      </p:sp>
    </p:spTree>
    <p:extLst>
      <p:ext uri="{BB962C8B-B14F-4D97-AF65-F5344CB8AC3E}">
        <p14:creationId xmlns:p14="http://schemas.microsoft.com/office/powerpoint/2010/main" val="2797044376"/>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55C668-4A9E-489F-A366-D484D38103FB}" type="datetime1">
              <a:rPr lang="en-GB" smtClean="0"/>
              <a:t>15/03/2021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©Author in collaboration with The Japan Society</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27D4DA-CA93-4100-9923-91CA0C97AC6D}" type="slidenum">
              <a:rPr lang="en-GB" smtClean="0"/>
              <a:t>‹#›</a:t>
            </a:fld>
            <a:endParaRPr lang="en-GB"/>
          </a:p>
        </p:txBody>
      </p:sp>
    </p:spTree>
    <p:extLst>
      <p:ext uri="{BB962C8B-B14F-4D97-AF65-F5344CB8AC3E}">
        <p14:creationId xmlns:p14="http://schemas.microsoft.com/office/powerpoint/2010/main" val="33351668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 Id="rId6" Type="http://schemas.openxmlformats.org/officeDocument/2006/relationships/image" Target="../media/image13.jpg"/><Relationship Id="rId5" Type="http://schemas.openxmlformats.org/officeDocument/2006/relationships/image" Target="../media/image12.jpeg"/><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8" Type="http://schemas.openxmlformats.org/officeDocument/2006/relationships/hyperlink" Target="https://www.yurugp.jp/en/vote/result_ranking.php" TargetMode="External"/><Relationship Id="rId3" Type="http://schemas.openxmlformats.org/officeDocument/2006/relationships/hyperlink" Target="https://www.flickr.com/photos/8114633@N05/8778171763" TargetMode="External"/><Relationship Id="rId7"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hyperlink" Target="https://creativecommons.org/licenses/by-nc-sa/2.0/?ref=ccsearch&amp;atype=rich" TargetMode="External"/><Relationship Id="rId4" Type="http://schemas.openxmlformats.org/officeDocument/2006/relationships/hyperlink" Target="https://www.flickr.com/photos/8114633@N05"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hyperlink" Target="https://creativecommons.org/licenses/by/2.0"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hyperlink" Target="https://www.flickr.com/photos/malfet/6459456959/" TargetMode="External"/><Relationship Id="rId5" Type="http://schemas.openxmlformats.org/officeDocument/2006/relationships/hyperlink" Target="https://www.yurugp.jp/en/vote/detail.php?id=00000009" TargetMode="External"/><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hyperlink" Target="https://creativecommons.org/licenses/by-sa/2.0"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hyperlink" Target="https://commons.wikimedia.org/wiki/File:%E7%94%B0%E3%82%93%E3%81%BC_(2641562359).jpg" TargetMode="External"/><Relationship Id="rId5" Type="http://schemas.openxmlformats.org/officeDocument/2006/relationships/hyperlink" Target="https://www.yurugp.jp/en/vote/detail.php?id=00002925" TargetMode="External"/><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627D4DA-CA93-4100-9923-91CA0C97AC6D}" type="slidenum">
              <a:rPr lang="en-GB" smtClean="0"/>
              <a:t>1</a:t>
            </a:fld>
            <a:endParaRPr lang="en-GB"/>
          </a:p>
        </p:txBody>
      </p:sp>
      <p:sp>
        <p:nvSpPr>
          <p:cNvPr id="7" name="Rectangle 6"/>
          <p:cNvSpPr/>
          <p:nvPr/>
        </p:nvSpPr>
        <p:spPr>
          <a:xfrm>
            <a:off x="0" y="6381328"/>
            <a:ext cx="9144000" cy="476672"/>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Footer Placeholder 5"/>
          <p:cNvSpPr>
            <a:spLocks noGrp="1"/>
          </p:cNvSpPr>
          <p:nvPr>
            <p:ph type="ftr" sz="quarter" idx="11"/>
          </p:nvPr>
        </p:nvSpPr>
        <p:spPr>
          <a:xfrm>
            <a:off x="0" y="6425136"/>
            <a:ext cx="9033728" cy="365125"/>
          </a:xfrm>
        </p:spPr>
        <p:txBody>
          <a:bodyPr/>
          <a:lstStyle/>
          <a:p>
            <a:r>
              <a:rPr lang="en-GB" dirty="0">
                <a:solidFill>
                  <a:schemeClr val="bg1"/>
                </a:solidFill>
              </a:rPr>
              <a:t>©Kimberly Evans with The Japan Society, based on  a workshop by Fumio Obata</a:t>
            </a:r>
          </a:p>
        </p:txBody>
      </p:sp>
      <p:sp>
        <p:nvSpPr>
          <p:cNvPr id="9" name="TextBox 8"/>
          <p:cNvSpPr txBox="1"/>
          <p:nvPr/>
        </p:nvSpPr>
        <p:spPr>
          <a:xfrm>
            <a:off x="1577581" y="2598003"/>
            <a:ext cx="6588221" cy="830997"/>
          </a:xfrm>
          <a:prstGeom prst="rect">
            <a:avLst/>
          </a:prstGeom>
          <a:noFill/>
        </p:spPr>
        <p:txBody>
          <a:bodyPr wrap="square" rtlCol="0">
            <a:spAutoFit/>
          </a:bodyPr>
          <a:lstStyle/>
          <a:p>
            <a:r>
              <a:rPr lang="en-GB" sz="4800" b="1" dirty="0">
                <a:solidFill>
                  <a:srgbClr val="FF0000"/>
                </a:solidFill>
                <a:latin typeface="Kristen ITC" panose="03050502040202030202" pitchFamily="66" charset="0"/>
                <a:ea typeface="Kozuka Gothic Pro B" pitchFamily="34" charset="-128"/>
              </a:rPr>
              <a:t>Extension activities</a:t>
            </a:r>
          </a:p>
        </p:txBody>
      </p:sp>
      <p:pic>
        <p:nvPicPr>
          <p:cNvPr id="8" name="Picture 7"/>
          <p:cNvPicPr/>
          <p:nvPr/>
        </p:nvPicPr>
        <p:blipFill>
          <a:blip r:embed="rId3" cstate="print">
            <a:extLst>
              <a:ext uri="{28A0092B-C50C-407E-A947-70E740481C1C}">
                <a14:useLocalDpi xmlns:a14="http://schemas.microsoft.com/office/drawing/2010/main" val="0"/>
              </a:ext>
            </a:extLst>
          </a:blip>
          <a:stretch>
            <a:fillRect/>
          </a:stretch>
        </p:blipFill>
        <p:spPr>
          <a:xfrm>
            <a:off x="7740352" y="450339"/>
            <a:ext cx="850900" cy="850900"/>
          </a:xfrm>
          <a:prstGeom prst="rect">
            <a:avLst/>
          </a:prstGeom>
        </p:spPr>
      </p:pic>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l="54956" r="5745"/>
          <a:stretch/>
        </p:blipFill>
        <p:spPr>
          <a:xfrm>
            <a:off x="6084168" y="3501008"/>
            <a:ext cx="2736304" cy="2683339"/>
          </a:xfrm>
          <a:prstGeom prst="rect">
            <a:avLst/>
          </a:prstGeom>
        </p:spPr>
      </p:pic>
    </p:spTree>
    <p:extLst>
      <p:ext uri="{BB962C8B-B14F-4D97-AF65-F5344CB8AC3E}">
        <p14:creationId xmlns:p14="http://schemas.microsoft.com/office/powerpoint/2010/main" val="110525677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627D4DA-CA93-4100-9923-91CA0C97AC6D}" type="slidenum">
              <a:rPr lang="en-GB" smtClean="0"/>
              <a:t>10</a:t>
            </a:fld>
            <a:endParaRPr lang="en-GB"/>
          </a:p>
        </p:txBody>
      </p:sp>
      <p:sp>
        <p:nvSpPr>
          <p:cNvPr id="9" name="Rectangle 8"/>
          <p:cNvSpPr/>
          <p:nvPr/>
        </p:nvSpPr>
        <p:spPr>
          <a:xfrm>
            <a:off x="0" y="6237312"/>
            <a:ext cx="9144000" cy="620688"/>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10" name="Footer Placeholder 7"/>
          <p:cNvSpPr>
            <a:spLocks noGrp="1"/>
          </p:cNvSpPr>
          <p:nvPr>
            <p:ph type="ftr" sz="quarter" idx="11"/>
          </p:nvPr>
        </p:nvSpPr>
        <p:spPr>
          <a:xfrm>
            <a:off x="0" y="6356350"/>
            <a:ext cx="9143999" cy="365125"/>
          </a:xfrm>
        </p:spPr>
        <p:txBody>
          <a:bodyPr/>
          <a:lstStyle/>
          <a:p>
            <a:r>
              <a:rPr lang="en-GB" dirty="0">
                <a:solidFill>
                  <a:schemeClr val="bg1">
                    <a:lumMod val="95000"/>
                  </a:schemeClr>
                </a:solidFill>
              </a:rPr>
              <a:t>© </a:t>
            </a:r>
            <a:r>
              <a:rPr lang="en-GB" dirty="0" err="1">
                <a:solidFill>
                  <a:schemeClr val="bg1">
                    <a:lumMod val="95000"/>
                  </a:schemeClr>
                </a:solidFill>
              </a:rPr>
              <a:t>Noj</a:t>
            </a:r>
            <a:r>
              <a:rPr lang="en-GB" dirty="0">
                <a:solidFill>
                  <a:schemeClr val="bg1">
                    <a:lumMod val="95000"/>
                  </a:schemeClr>
                </a:solidFill>
              </a:rPr>
              <a:t> illustration and design by Laura Richardson</a:t>
            </a:r>
          </a:p>
        </p:txBody>
      </p:sp>
      <p:sp>
        <p:nvSpPr>
          <p:cNvPr id="11" name="TextBox 10"/>
          <p:cNvSpPr txBox="1"/>
          <p:nvPr/>
        </p:nvSpPr>
        <p:spPr>
          <a:xfrm>
            <a:off x="433408" y="432029"/>
            <a:ext cx="6876252" cy="830997"/>
          </a:xfrm>
          <a:prstGeom prst="rect">
            <a:avLst/>
          </a:prstGeom>
          <a:noFill/>
        </p:spPr>
        <p:txBody>
          <a:bodyPr wrap="square" rtlCol="0">
            <a:spAutoFit/>
          </a:bodyPr>
          <a:lstStyle/>
          <a:p>
            <a:r>
              <a:rPr lang="en-US" sz="4800" b="1" dirty="0">
                <a:solidFill>
                  <a:srgbClr val="FF0000"/>
                </a:solidFill>
                <a:latin typeface="Kristen ITC" panose="03050502040202030202" pitchFamily="66" charset="0"/>
                <a:ea typeface="Kozuka Gothic Pro B" pitchFamily="34" charset="-128"/>
              </a:rPr>
              <a:t>Manga Mascots</a:t>
            </a:r>
            <a:endParaRPr lang="en-GB" sz="4800" b="1" dirty="0">
              <a:solidFill>
                <a:srgbClr val="FF0000"/>
              </a:solidFill>
              <a:latin typeface="Kristen ITC" panose="03050502040202030202" pitchFamily="66" charset="0"/>
              <a:ea typeface="Kozuka Gothic Pro B" pitchFamily="34" charset="-128"/>
            </a:endParaRPr>
          </a:p>
        </p:txBody>
      </p:sp>
      <p:pic>
        <p:nvPicPr>
          <p:cNvPr id="8" name="Picture 7"/>
          <p:cNvPicPr/>
          <p:nvPr/>
        </p:nvPicPr>
        <p:blipFill>
          <a:blip r:embed="rId3" cstate="print">
            <a:extLst>
              <a:ext uri="{28A0092B-C50C-407E-A947-70E740481C1C}">
                <a14:useLocalDpi xmlns:a14="http://schemas.microsoft.com/office/drawing/2010/main" val="0"/>
              </a:ext>
            </a:extLst>
          </a:blip>
          <a:stretch>
            <a:fillRect/>
          </a:stretch>
        </p:blipFill>
        <p:spPr>
          <a:xfrm>
            <a:off x="7627331" y="281120"/>
            <a:ext cx="850900" cy="850900"/>
          </a:xfrm>
          <a:prstGeom prst="rect">
            <a:avLst/>
          </a:prstGeom>
        </p:spPr>
      </p:pic>
      <p:sp>
        <p:nvSpPr>
          <p:cNvPr id="4" name="TextBox 3">
            <a:extLst>
              <a:ext uri="{FF2B5EF4-FFF2-40B4-BE49-F238E27FC236}">
                <a16:creationId xmlns:a16="http://schemas.microsoft.com/office/drawing/2014/main" id="{A7E81020-7048-4BAD-869E-40923034458A}"/>
              </a:ext>
            </a:extLst>
          </p:cNvPr>
          <p:cNvSpPr txBox="1"/>
          <p:nvPr/>
        </p:nvSpPr>
        <p:spPr>
          <a:xfrm>
            <a:off x="179512" y="1563109"/>
            <a:ext cx="7130148" cy="523220"/>
          </a:xfrm>
          <a:prstGeom prst="rect">
            <a:avLst/>
          </a:prstGeom>
          <a:noFill/>
        </p:spPr>
        <p:txBody>
          <a:bodyPr wrap="square" rtlCol="0">
            <a:spAutoFit/>
          </a:bodyPr>
          <a:lstStyle/>
          <a:p>
            <a:pPr marL="457200" indent="-457200">
              <a:buClr>
                <a:srgbClr val="339933"/>
              </a:buClr>
              <a:buFont typeface="Wingdings" panose="05000000000000000000" pitchFamily="2" charset="2"/>
              <a:buChar char="Ø"/>
            </a:pPr>
            <a:endParaRPr lang="en-GB" sz="2800" dirty="0"/>
          </a:p>
        </p:txBody>
      </p:sp>
      <p:sp>
        <p:nvSpPr>
          <p:cNvPr id="35" name="TextBox 34"/>
          <p:cNvSpPr txBox="1"/>
          <p:nvPr/>
        </p:nvSpPr>
        <p:spPr>
          <a:xfrm>
            <a:off x="291638" y="4786991"/>
            <a:ext cx="2035654" cy="923330"/>
          </a:xfrm>
          <a:prstGeom prst="rect">
            <a:avLst/>
          </a:prstGeom>
          <a:noFill/>
        </p:spPr>
        <p:txBody>
          <a:bodyPr wrap="square" rtlCol="0">
            <a:spAutoFit/>
          </a:bodyPr>
          <a:lstStyle/>
          <a:p>
            <a:r>
              <a:rPr lang="en-GB" dirty="0">
                <a:latin typeface="Kozuka Gothic Pro B" pitchFamily="34" charset="-128"/>
                <a:ea typeface="Kozuka Gothic Pro B" pitchFamily="34" charset="-128"/>
              </a:rPr>
              <a:t>Art supplies </a:t>
            </a:r>
            <a:r>
              <a:rPr lang="en-GB" dirty="0">
                <a:latin typeface="Kozuka Gothic Pro R" pitchFamily="34" charset="-128"/>
                <a:ea typeface="Kozuka Gothic Pro R" pitchFamily="34" charset="-128"/>
              </a:rPr>
              <a:t>University of the Arts is in Norwich</a:t>
            </a:r>
          </a:p>
        </p:txBody>
      </p:sp>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t="2622" b="2624"/>
          <a:stretch/>
        </p:blipFill>
        <p:spPr>
          <a:xfrm>
            <a:off x="2327292" y="1474729"/>
            <a:ext cx="3865872" cy="4504423"/>
          </a:xfrm>
          <a:prstGeom prst="rect">
            <a:avLst/>
          </a:prstGeom>
        </p:spPr>
      </p:pic>
      <p:cxnSp>
        <p:nvCxnSpPr>
          <p:cNvPr id="19" name="Straight Arrow Connector 18"/>
          <p:cNvCxnSpPr/>
          <p:nvPr/>
        </p:nvCxnSpPr>
        <p:spPr>
          <a:xfrm flipV="1">
            <a:off x="4260228" y="1736340"/>
            <a:ext cx="1595456" cy="164720"/>
          </a:xfrm>
          <a:prstGeom prst="straightConnector1">
            <a:avLst/>
          </a:prstGeom>
          <a:ln w="28575">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2327292" y="4606971"/>
            <a:ext cx="1584176" cy="360040"/>
          </a:xfrm>
          <a:prstGeom prst="straightConnector1">
            <a:avLst/>
          </a:prstGeom>
          <a:ln w="28575">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flipV="1">
            <a:off x="2627784" y="2412293"/>
            <a:ext cx="864575" cy="152612"/>
          </a:xfrm>
          <a:prstGeom prst="straightConnector1">
            <a:avLst/>
          </a:prstGeom>
          <a:ln w="28575">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H="1">
            <a:off x="2483768" y="3363485"/>
            <a:ext cx="1387766" cy="166879"/>
          </a:xfrm>
          <a:prstGeom prst="straightConnector1">
            <a:avLst/>
          </a:prstGeom>
          <a:ln w="28575">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291638" y="3143793"/>
            <a:ext cx="2520280" cy="923330"/>
          </a:xfrm>
          <a:prstGeom prst="rect">
            <a:avLst/>
          </a:prstGeom>
          <a:noFill/>
        </p:spPr>
        <p:txBody>
          <a:bodyPr wrap="square" rtlCol="0">
            <a:spAutoFit/>
          </a:bodyPr>
          <a:lstStyle/>
          <a:p>
            <a:r>
              <a:rPr lang="en-GB" dirty="0" err="1">
                <a:latin typeface="Kozuka Gothic Pro B" pitchFamily="34" charset="-128"/>
                <a:ea typeface="Kozuka Gothic Pro B" pitchFamily="34" charset="-128"/>
              </a:rPr>
              <a:t>Stripey</a:t>
            </a:r>
            <a:r>
              <a:rPr lang="en-GB" dirty="0">
                <a:latin typeface="Kozuka Gothic Pro B" pitchFamily="34" charset="-128"/>
                <a:ea typeface="Kozuka Gothic Pro B" pitchFamily="34" charset="-128"/>
              </a:rPr>
              <a:t> suit</a:t>
            </a:r>
          </a:p>
          <a:p>
            <a:r>
              <a:rPr lang="en-GB" dirty="0">
                <a:latin typeface="Kozuka Gothic Pro R" pitchFamily="34" charset="-128"/>
                <a:ea typeface="Kozuka Gothic Pro R" pitchFamily="34" charset="-128"/>
              </a:rPr>
              <a:t>Represents Norwich market stalls </a:t>
            </a:r>
          </a:p>
        </p:txBody>
      </p:sp>
      <p:sp>
        <p:nvSpPr>
          <p:cNvPr id="7" name="TextBox 6"/>
          <p:cNvSpPr txBox="1"/>
          <p:nvPr/>
        </p:nvSpPr>
        <p:spPr>
          <a:xfrm>
            <a:off x="5940152" y="2576780"/>
            <a:ext cx="3774004" cy="4401205"/>
          </a:xfrm>
          <a:prstGeom prst="rect">
            <a:avLst/>
          </a:prstGeom>
          <a:noFill/>
        </p:spPr>
        <p:txBody>
          <a:bodyPr wrap="square" rtlCol="0">
            <a:spAutoFit/>
          </a:bodyPr>
          <a:lstStyle/>
          <a:p>
            <a:r>
              <a:rPr lang="en-GB" sz="2800" b="1" dirty="0">
                <a:latin typeface="Kristen ITC" panose="03050502040202030202" pitchFamily="66" charset="0"/>
                <a:ea typeface="Kozuka Gothic Pro R" pitchFamily="34" charset="-128"/>
              </a:rPr>
              <a:t>Meet </a:t>
            </a:r>
            <a:r>
              <a:rPr lang="en-GB" sz="2800" b="1" dirty="0" err="1">
                <a:latin typeface="Kristen ITC" panose="03050502040202030202" pitchFamily="66" charset="0"/>
                <a:ea typeface="Kozuka Gothic Pro B" pitchFamily="34" charset="-128"/>
              </a:rPr>
              <a:t>Noj</a:t>
            </a:r>
            <a:endParaRPr lang="en-GB" sz="2800" b="1" dirty="0">
              <a:latin typeface="Kristen ITC" panose="03050502040202030202" pitchFamily="66" charset="0"/>
              <a:ea typeface="Kozuka Gothic Pro R" pitchFamily="34" charset="-128"/>
            </a:endParaRPr>
          </a:p>
          <a:p>
            <a:endParaRPr lang="en-GB" sz="2400" dirty="0">
              <a:latin typeface="Kozuka Gothic Pro R" pitchFamily="34" charset="-128"/>
              <a:ea typeface="Kozuka Gothic Pro R" pitchFamily="34" charset="-128"/>
            </a:endParaRPr>
          </a:p>
          <a:p>
            <a:r>
              <a:rPr lang="en-GB" sz="2400" dirty="0" err="1">
                <a:latin typeface="Kozuka Gothic Pro R" pitchFamily="34" charset="-128"/>
                <a:ea typeface="Kozuka Gothic Pro R" pitchFamily="34" charset="-128"/>
              </a:rPr>
              <a:t>Noj</a:t>
            </a:r>
            <a:r>
              <a:rPr lang="en-GB" sz="2400" dirty="0">
                <a:latin typeface="Kozuka Gothic Pro R" pitchFamily="34" charset="-128"/>
                <a:ea typeface="Kozuka Gothic Pro R" pitchFamily="34" charset="-128"/>
              </a:rPr>
              <a:t> is an example </a:t>
            </a:r>
          </a:p>
          <a:p>
            <a:r>
              <a:rPr lang="en-GB" sz="2400" dirty="0">
                <a:latin typeface="Kozuka Gothic Pro R" pitchFamily="34" charset="-128"/>
                <a:ea typeface="Kozuka Gothic Pro R" pitchFamily="34" charset="-128"/>
              </a:rPr>
              <a:t>manga mascot for Norwich.</a:t>
            </a:r>
          </a:p>
          <a:p>
            <a:endParaRPr lang="en-GB" sz="2400" dirty="0">
              <a:latin typeface="Kozuka Gothic Pro R" pitchFamily="34" charset="-128"/>
              <a:ea typeface="Kozuka Gothic Pro R" pitchFamily="34" charset="-128"/>
            </a:endParaRPr>
          </a:p>
          <a:p>
            <a:r>
              <a:rPr lang="en-GB" sz="2400" dirty="0" err="1">
                <a:latin typeface="Kozuka Gothic Pro R" pitchFamily="34" charset="-128"/>
                <a:ea typeface="Kozuka Gothic Pro R" pitchFamily="34" charset="-128"/>
              </a:rPr>
              <a:t>Noj’s</a:t>
            </a:r>
            <a:r>
              <a:rPr lang="en-GB" sz="2400" dirty="0">
                <a:latin typeface="Kozuka Gothic Pro R" pitchFamily="34" charset="-128"/>
                <a:ea typeface="Kozuka Gothic Pro R" pitchFamily="34" charset="-128"/>
              </a:rPr>
              <a:t> personality is creative, sporty and chirpy.</a:t>
            </a:r>
          </a:p>
          <a:p>
            <a:endParaRPr lang="en-GB" sz="2400" dirty="0">
              <a:latin typeface="Kozuka Gothic Pro R" pitchFamily="34" charset="-128"/>
              <a:ea typeface="Kozuka Gothic Pro R" pitchFamily="34" charset="-128"/>
            </a:endParaRPr>
          </a:p>
          <a:p>
            <a:pPr>
              <a:lnSpc>
                <a:spcPct val="150000"/>
              </a:lnSpc>
            </a:pPr>
            <a:r>
              <a:rPr lang="en-GB" sz="2400" dirty="0">
                <a:latin typeface="Kozuka Gothic Pro R" pitchFamily="34" charset="-128"/>
                <a:ea typeface="Kozuka Gothic Pro R" pitchFamily="34" charset="-128"/>
              </a:rPr>
              <a:t> </a:t>
            </a:r>
          </a:p>
        </p:txBody>
      </p:sp>
      <p:sp>
        <p:nvSpPr>
          <p:cNvPr id="34" name="TextBox 33"/>
          <p:cNvSpPr txBox="1"/>
          <p:nvPr/>
        </p:nvSpPr>
        <p:spPr>
          <a:xfrm>
            <a:off x="373782" y="1486164"/>
            <a:ext cx="2520280" cy="1200329"/>
          </a:xfrm>
          <a:prstGeom prst="rect">
            <a:avLst/>
          </a:prstGeom>
          <a:noFill/>
        </p:spPr>
        <p:txBody>
          <a:bodyPr wrap="square" rtlCol="0">
            <a:spAutoFit/>
          </a:bodyPr>
          <a:lstStyle/>
          <a:p>
            <a:r>
              <a:rPr lang="en-GB" dirty="0">
                <a:latin typeface="Kozuka Gothic Pro B" pitchFamily="34" charset="-128"/>
                <a:ea typeface="Kozuka Gothic Pro B" pitchFamily="34" charset="-128"/>
              </a:rPr>
              <a:t>Canary</a:t>
            </a:r>
            <a:r>
              <a:rPr lang="en-GB" dirty="0">
                <a:latin typeface="Kozuka Gothic Pro R" pitchFamily="34" charset="-128"/>
                <a:ea typeface="Kozuka Gothic Pro R" pitchFamily="34" charset="-128"/>
              </a:rPr>
              <a:t> </a:t>
            </a:r>
          </a:p>
          <a:p>
            <a:r>
              <a:rPr lang="en-GB" dirty="0">
                <a:latin typeface="Kozuka Gothic Pro R" pitchFamily="34" charset="-128"/>
                <a:ea typeface="Kozuka Gothic Pro R" pitchFamily="34" charset="-128"/>
              </a:rPr>
              <a:t>The mascot for Norwich City Football Club is a canary bird</a:t>
            </a:r>
          </a:p>
        </p:txBody>
      </p:sp>
      <p:sp>
        <p:nvSpPr>
          <p:cNvPr id="21" name="TextBox 20"/>
          <p:cNvSpPr txBox="1"/>
          <p:nvPr/>
        </p:nvSpPr>
        <p:spPr>
          <a:xfrm>
            <a:off x="5957951" y="1256685"/>
            <a:ext cx="2520280" cy="923330"/>
          </a:xfrm>
          <a:prstGeom prst="rect">
            <a:avLst/>
          </a:prstGeom>
          <a:noFill/>
        </p:spPr>
        <p:txBody>
          <a:bodyPr wrap="square" rtlCol="0">
            <a:spAutoFit/>
          </a:bodyPr>
          <a:lstStyle/>
          <a:p>
            <a:r>
              <a:rPr lang="en-GB" dirty="0">
                <a:latin typeface="Kozuka Gothic Pro B" pitchFamily="34" charset="-128"/>
                <a:ea typeface="Kozuka Gothic Pro B" pitchFamily="34" charset="-128"/>
              </a:rPr>
              <a:t>Mustard hat </a:t>
            </a:r>
            <a:endParaRPr lang="en-GB" dirty="0">
              <a:latin typeface="Kozuka Gothic Pro R" pitchFamily="34" charset="-128"/>
              <a:ea typeface="Kozuka Gothic Pro R" pitchFamily="34" charset="-128"/>
            </a:endParaRPr>
          </a:p>
          <a:p>
            <a:r>
              <a:rPr lang="en-GB" dirty="0">
                <a:latin typeface="Kozuka Gothic Pro R" pitchFamily="34" charset="-128"/>
                <a:ea typeface="Kozuka Gothic Pro R" pitchFamily="34" charset="-128"/>
              </a:rPr>
              <a:t>Norwich is famous for mustard</a:t>
            </a:r>
          </a:p>
        </p:txBody>
      </p:sp>
    </p:spTree>
    <p:extLst>
      <p:ext uri="{BB962C8B-B14F-4D97-AF65-F5344CB8AC3E}">
        <p14:creationId xmlns:p14="http://schemas.microsoft.com/office/powerpoint/2010/main" val="1264907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9" grpId="0"/>
      <p:bldP spid="34"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207306" y="95530"/>
            <a:ext cx="7676581" cy="1509931"/>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600" b="1" dirty="0">
                <a:solidFill>
                  <a:srgbClr val="FF0000"/>
                </a:solidFill>
                <a:latin typeface="Kristen ITC" panose="03050502040202030202" pitchFamily="66" charset="0"/>
                <a:ea typeface="+mj-ea"/>
                <a:cs typeface="+mj-cs"/>
              </a:rPr>
              <a:t>Design your own manga mascot!</a:t>
            </a:r>
          </a:p>
        </p:txBody>
      </p:sp>
      <p:grpSp>
        <p:nvGrpSpPr>
          <p:cNvPr id="73" name="Group 72">
            <a:extLst>
              <a:ext uri="{FF2B5EF4-FFF2-40B4-BE49-F238E27FC236}">
                <a16:creationId xmlns:a16="http://schemas.microsoft.com/office/drawing/2014/main" id="{07EAA094-9CF6-4695-958A-33D9BCAA94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0" y="713128"/>
            <a:ext cx="801651" cy="2126625"/>
            <a:chOff x="10918968" y="713127"/>
            <a:chExt cx="1273032" cy="2532832"/>
          </a:xfrm>
        </p:grpSpPr>
        <p:sp>
          <p:nvSpPr>
            <p:cNvPr id="74" name="Rectangle 73">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Isosceles Triangle 74">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TextBox 2">
            <a:extLst>
              <a:ext uri="{FF2B5EF4-FFF2-40B4-BE49-F238E27FC236}">
                <a16:creationId xmlns:a16="http://schemas.microsoft.com/office/drawing/2014/main" id="{875C0976-F813-4A9D-9C1D-EDCB210117B0}"/>
              </a:ext>
            </a:extLst>
          </p:cNvPr>
          <p:cNvSpPr txBox="1"/>
          <p:nvPr/>
        </p:nvSpPr>
        <p:spPr>
          <a:xfrm>
            <a:off x="4067944" y="1620539"/>
            <a:ext cx="4975061" cy="4393982"/>
          </a:xfrm>
          <a:prstGeom prst="rect">
            <a:avLst/>
          </a:prstGeom>
        </p:spPr>
        <p:txBody>
          <a:bodyPr vert="horz" lIns="91440" tIns="45720" rIns="91440" bIns="45720" rtlCol="0">
            <a:normAutofit/>
          </a:bodyPr>
          <a:lstStyle/>
          <a:p>
            <a:pPr marL="285750" indent="-228600">
              <a:lnSpc>
                <a:spcPct val="90000"/>
              </a:lnSpc>
              <a:spcAft>
                <a:spcPts val="600"/>
              </a:spcAft>
              <a:buFont typeface="Arial" panose="020B0604020202020204" pitchFamily="34" charset="0"/>
              <a:buChar char="•"/>
            </a:pPr>
            <a:r>
              <a:rPr lang="en-US" sz="2400" dirty="0">
                <a:latin typeface="Kozuka Gothic Pro R" pitchFamily="34" charset="-128"/>
                <a:ea typeface="Kozuka Gothic Pro R" pitchFamily="34" charset="-128"/>
              </a:rPr>
              <a:t>What is your town/city famous for?</a:t>
            </a:r>
          </a:p>
          <a:p>
            <a:pPr marL="285750" indent="-228600">
              <a:lnSpc>
                <a:spcPct val="90000"/>
              </a:lnSpc>
              <a:spcAft>
                <a:spcPts val="600"/>
              </a:spcAft>
              <a:buFont typeface="Arial" panose="020B0604020202020204" pitchFamily="34" charset="0"/>
              <a:buChar char="•"/>
            </a:pPr>
            <a:r>
              <a:rPr lang="en-US" sz="2400" dirty="0">
                <a:latin typeface="Kozuka Gothic Pro R" pitchFamily="34" charset="-128"/>
                <a:ea typeface="Kozuka Gothic Pro R" pitchFamily="34" charset="-128"/>
              </a:rPr>
              <a:t>Does it make anything special?</a:t>
            </a:r>
          </a:p>
          <a:p>
            <a:pPr marL="285750" indent="-228600">
              <a:lnSpc>
                <a:spcPct val="90000"/>
              </a:lnSpc>
              <a:spcAft>
                <a:spcPts val="600"/>
              </a:spcAft>
              <a:buFont typeface="Arial" panose="020B0604020202020204" pitchFamily="34" charset="0"/>
              <a:buChar char="•"/>
            </a:pPr>
            <a:r>
              <a:rPr lang="en-US" sz="2400" dirty="0">
                <a:latin typeface="Kozuka Gothic Pro R" pitchFamily="34" charset="-128"/>
                <a:ea typeface="Kozuka Gothic Pro R" pitchFamily="34" charset="-128"/>
              </a:rPr>
              <a:t>Is there a town/city </a:t>
            </a:r>
            <a:r>
              <a:rPr lang="en-US" sz="2400" dirty="0" err="1">
                <a:latin typeface="Kozuka Gothic Pro R" pitchFamily="34" charset="-128"/>
                <a:ea typeface="Kozuka Gothic Pro R" pitchFamily="34" charset="-128"/>
              </a:rPr>
              <a:t>colour</a:t>
            </a:r>
            <a:r>
              <a:rPr lang="en-US" sz="2400" dirty="0">
                <a:latin typeface="Kozuka Gothic Pro R" pitchFamily="34" charset="-128"/>
                <a:ea typeface="Kozuka Gothic Pro R" pitchFamily="34" charset="-128"/>
              </a:rPr>
              <a:t>?</a:t>
            </a:r>
          </a:p>
          <a:p>
            <a:pPr marL="285750" indent="-228600">
              <a:lnSpc>
                <a:spcPct val="90000"/>
              </a:lnSpc>
              <a:spcAft>
                <a:spcPts val="600"/>
              </a:spcAft>
              <a:buFont typeface="Arial" panose="020B0604020202020204" pitchFamily="34" charset="0"/>
              <a:buChar char="•"/>
            </a:pPr>
            <a:r>
              <a:rPr lang="en-US" sz="2400" dirty="0">
                <a:latin typeface="Kozuka Gothic Pro R" pitchFamily="34" charset="-128"/>
                <a:ea typeface="Kozuka Gothic Pro R" pitchFamily="34" charset="-128"/>
              </a:rPr>
              <a:t>Is there a town/city symbol? </a:t>
            </a:r>
          </a:p>
          <a:p>
            <a:pPr marL="285750" indent="-228600">
              <a:lnSpc>
                <a:spcPct val="90000"/>
              </a:lnSpc>
              <a:spcAft>
                <a:spcPts val="600"/>
              </a:spcAft>
              <a:buFont typeface="Arial" panose="020B0604020202020204" pitchFamily="34" charset="0"/>
              <a:buChar char="•"/>
            </a:pPr>
            <a:r>
              <a:rPr lang="en-US" sz="2400" dirty="0">
                <a:latin typeface="Kozuka Gothic Pro R" pitchFamily="34" charset="-128"/>
                <a:ea typeface="Kozuka Gothic Pro R" pitchFamily="34" charset="-128"/>
              </a:rPr>
              <a:t>What would you like people to know about your town/city?</a:t>
            </a:r>
          </a:p>
          <a:p>
            <a:pPr marL="285750" indent="-228600">
              <a:lnSpc>
                <a:spcPct val="90000"/>
              </a:lnSpc>
              <a:spcAft>
                <a:spcPts val="600"/>
              </a:spcAft>
              <a:buFont typeface="Arial" panose="020B0604020202020204" pitchFamily="34" charset="0"/>
              <a:buChar char="•"/>
            </a:pPr>
            <a:r>
              <a:rPr lang="en-US" sz="2400" dirty="0">
                <a:latin typeface="Kozuka Gothic Pro R" pitchFamily="34" charset="-128"/>
                <a:ea typeface="Kozuka Gothic Pro R" pitchFamily="34" charset="-128"/>
              </a:rPr>
              <a:t>If your town/city had a personality, then what would it be?</a:t>
            </a:r>
          </a:p>
        </p:txBody>
      </p:sp>
      <p:sp>
        <p:nvSpPr>
          <p:cNvPr id="10" name="Footer Placeholder 7"/>
          <p:cNvSpPr>
            <a:spLocks noGrp="1"/>
          </p:cNvSpPr>
          <p:nvPr>
            <p:ph type="ftr" sz="quarter" idx="11"/>
          </p:nvPr>
        </p:nvSpPr>
        <p:spPr>
          <a:xfrm>
            <a:off x="4809090" y="6356350"/>
            <a:ext cx="2025498" cy="365125"/>
          </a:xfrm>
        </p:spPr>
        <p:txBody>
          <a:bodyPr vert="horz" lIns="91440" tIns="45720" rIns="91440" bIns="45720" rtlCol="0" anchor="ctr">
            <a:normAutofit/>
          </a:bodyPr>
          <a:lstStyle/>
          <a:p>
            <a:pPr algn="l">
              <a:lnSpc>
                <a:spcPct val="90000"/>
              </a:lnSpc>
              <a:spcAft>
                <a:spcPts val="600"/>
              </a:spcAft>
              <a:defRPr/>
            </a:pPr>
            <a:r>
              <a:rPr lang="en-US" sz="900" kern="1200">
                <a:solidFill>
                  <a:prstClr val="black">
                    <a:tint val="75000"/>
                  </a:prstClr>
                </a:solidFill>
                <a:latin typeface="Calibri" panose="020F0502020204030204"/>
                <a:ea typeface="+mn-ea"/>
                <a:cs typeface="+mn-cs"/>
              </a:rPr>
              <a:t>©Kimberley Evans in collaboration with The Japan Society</a:t>
            </a:r>
          </a:p>
        </p:txBody>
      </p:sp>
      <p:sp>
        <p:nvSpPr>
          <p:cNvPr id="6" name="Slide Number Placeholder 5"/>
          <p:cNvSpPr>
            <a:spLocks noGrp="1"/>
          </p:cNvSpPr>
          <p:nvPr>
            <p:ph type="sldNum" sz="quarter" idx="12"/>
          </p:nvPr>
        </p:nvSpPr>
        <p:spPr>
          <a:xfrm>
            <a:off x="6603999" y="6356350"/>
            <a:ext cx="2057400" cy="365125"/>
          </a:xfrm>
        </p:spPr>
        <p:txBody>
          <a:bodyPr vert="horz" lIns="91440" tIns="45720" rIns="91440" bIns="45720" rtlCol="0" anchor="ctr">
            <a:normAutofit/>
          </a:bodyPr>
          <a:lstStyle/>
          <a:p>
            <a:pPr>
              <a:spcAft>
                <a:spcPts val="600"/>
              </a:spcAft>
              <a:defRPr/>
            </a:pPr>
            <a:fld id="{7627D4DA-CA93-4100-9923-91CA0C97AC6D}" type="slidenum">
              <a:rPr lang="en-US" smtClean="0">
                <a:solidFill>
                  <a:prstClr val="black">
                    <a:tint val="75000"/>
                  </a:prstClr>
                </a:solidFill>
                <a:latin typeface="Calibri" panose="020F0502020204030204"/>
              </a:rPr>
              <a:pPr>
                <a:spcAft>
                  <a:spcPts val="600"/>
                </a:spcAft>
                <a:defRPr/>
              </a:pPr>
              <a:t>11</a:t>
            </a:fld>
            <a:endParaRPr lang="en-US">
              <a:solidFill>
                <a:prstClr val="black">
                  <a:tint val="75000"/>
                </a:prstClr>
              </a:solidFill>
              <a:latin typeface="Calibri" panose="020F0502020204030204"/>
            </a:endParaRPr>
          </a:p>
        </p:txBody>
      </p:sp>
      <p:sp>
        <p:nvSpPr>
          <p:cNvPr id="77" name="Isosceles Triangle 76">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7754938" y="5230015"/>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398182" y="5789405"/>
            <a:ext cx="485578"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6237312"/>
            <a:ext cx="9144000" cy="620688"/>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bg1">
                    <a:lumMod val="95000"/>
                  </a:schemeClr>
                </a:solidFill>
              </a:rPr>
              <a:t>© </a:t>
            </a:r>
            <a:r>
              <a:rPr lang="en-GB" sz="1200" dirty="0" err="1">
                <a:solidFill>
                  <a:schemeClr val="bg1">
                    <a:lumMod val="95000"/>
                  </a:schemeClr>
                </a:solidFill>
              </a:rPr>
              <a:t>Noj</a:t>
            </a:r>
            <a:r>
              <a:rPr lang="en-GB" sz="1200" dirty="0">
                <a:solidFill>
                  <a:schemeClr val="bg1">
                    <a:lumMod val="95000"/>
                  </a:schemeClr>
                </a:solidFill>
              </a:rPr>
              <a:t> illustration and design by Laura Richardson</a:t>
            </a:r>
          </a:p>
        </p:txBody>
      </p:sp>
      <p:pic>
        <p:nvPicPr>
          <p:cNvPr id="8" name="Picture 7"/>
          <p:cNvPicPr/>
          <p:nvPr/>
        </p:nvPicPr>
        <p:blipFill>
          <a:blip r:embed="rId3" cstate="print">
            <a:extLst>
              <a:ext uri="{28A0092B-C50C-407E-A947-70E740481C1C}">
                <a14:useLocalDpi xmlns:a14="http://schemas.microsoft.com/office/drawing/2010/main" val="0"/>
              </a:ext>
            </a:extLst>
          </a:blip>
          <a:stretch>
            <a:fillRect/>
          </a:stretch>
        </p:blipFill>
        <p:spPr>
          <a:xfrm>
            <a:off x="7985931" y="397597"/>
            <a:ext cx="850900" cy="850900"/>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7096" r="5722"/>
          <a:stretch/>
        </p:blipFill>
        <p:spPr>
          <a:xfrm>
            <a:off x="697090" y="1248497"/>
            <a:ext cx="3348507" cy="4723000"/>
          </a:xfrm>
          <a:prstGeom prst="rect">
            <a:avLst/>
          </a:prstGeom>
        </p:spPr>
      </p:pic>
      <p:sp>
        <p:nvSpPr>
          <p:cNvPr id="13" name="TextBox 12"/>
          <p:cNvSpPr txBox="1"/>
          <p:nvPr/>
        </p:nvSpPr>
        <p:spPr>
          <a:xfrm>
            <a:off x="539552" y="1620539"/>
            <a:ext cx="4752528" cy="815608"/>
          </a:xfrm>
          <a:prstGeom prst="rect">
            <a:avLst/>
          </a:prstGeom>
          <a:noFill/>
        </p:spPr>
        <p:txBody>
          <a:bodyPr wrap="square" rtlCol="0">
            <a:spAutoFit/>
          </a:bodyPr>
          <a:lstStyle/>
          <a:p>
            <a:pPr>
              <a:spcAft>
                <a:spcPts val="600"/>
              </a:spcAft>
            </a:pPr>
            <a:endParaRPr lang="en-GB" sz="2400"/>
          </a:p>
          <a:p>
            <a:pPr>
              <a:spcAft>
                <a:spcPts val="600"/>
              </a:spcAft>
            </a:pPr>
            <a:r>
              <a:rPr lang="en-GB"/>
              <a:t> </a:t>
            </a:r>
          </a:p>
        </p:txBody>
      </p:sp>
      <p:sp>
        <p:nvSpPr>
          <p:cNvPr id="2" name="Rectangle 1">
            <a:extLst>
              <a:ext uri="{FF2B5EF4-FFF2-40B4-BE49-F238E27FC236}">
                <a16:creationId xmlns:a16="http://schemas.microsoft.com/office/drawing/2014/main" id="{53086EC2-F2C2-4CDB-A8F7-DDE3F007FA80}"/>
              </a:ext>
            </a:extLst>
          </p:cNvPr>
          <p:cNvSpPr/>
          <p:nvPr/>
        </p:nvSpPr>
        <p:spPr>
          <a:xfrm>
            <a:off x="100995" y="1669521"/>
            <a:ext cx="2555776" cy="1154162"/>
          </a:xfrm>
          <a:prstGeom prst="rect">
            <a:avLst/>
          </a:prstGeom>
        </p:spPr>
        <p:txBody>
          <a:bodyPr wrap="square">
            <a:spAutoFit/>
          </a:bodyPr>
          <a:lstStyle/>
          <a:p>
            <a:pPr>
              <a:spcAft>
                <a:spcPts val="600"/>
              </a:spcAft>
            </a:pPr>
            <a:endParaRPr lang="en-GB" sz="3200"/>
          </a:p>
          <a:p>
            <a:pPr>
              <a:spcAft>
                <a:spcPts val="600"/>
              </a:spcAft>
            </a:pPr>
            <a:endParaRPr lang="en-GB" sz="3200"/>
          </a:p>
        </p:txBody>
      </p:sp>
    </p:spTree>
    <p:extLst>
      <p:ext uri="{BB962C8B-B14F-4D97-AF65-F5344CB8AC3E}">
        <p14:creationId xmlns:p14="http://schemas.microsoft.com/office/powerpoint/2010/main" val="1420373967"/>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6381328"/>
            <a:ext cx="9144000" cy="476672"/>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15225" y="345745"/>
            <a:ext cx="1233488" cy="1233488"/>
          </a:xfrm>
          <a:prstGeom prst="rect">
            <a:avLst/>
          </a:prstGeom>
        </p:spPr>
      </p:pic>
      <p:sp>
        <p:nvSpPr>
          <p:cNvPr id="3" name="Rectangle 2"/>
          <p:cNvSpPr/>
          <p:nvPr/>
        </p:nvSpPr>
        <p:spPr>
          <a:xfrm>
            <a:off x="2824661" y="2060848"/>
            <a:ext cx="5780383" cy="2677656"/>
          </a:xfrm>
          <a:prstGeom prst="rect">
            <a:avLst/>
          </a:prstGeom>
        </p:spPr>
        <p:txBody>
          <a:bodyPr wrap="square" lIns="0" tIns="0" rIns="0" bIns="0">
            <a:spAutoFit/>
          </a:bodyPr>
          <a:lstStyle/>
          <a:p>
            <a:r>
              <a:rPr lang="en-GB" sz="1600" dirty="0">
                <a:latin typeface="Kozuka Gothic Pro B" pitchFamily="34" charset="-128"/>
                <a:ea typeface="Kozuka Gothic Pro B" pitchFamily="34" charset="-128"/>
              </a:rPr>
              <a:t>This resource is based on a workshop designed by </a:t>
            </a:r>
            <a:r>
              <a:rPr lang="en-US" sz="1600" dirty="0">
                <a:latin typeface="Kozuka Gothic Pro B" pitchFamily="34" charset="-128"/>
                <a:ea typeface="Kozuka Gothic Pro B" pitchFamily="34" charset="-128"/>
              </a:rPr>
              <a:t>Fumio Obata and has been adapted by Kimberley Evans in collaboration with the Japan Society.</a:t>
            </a:r>
            <a:endParaRPr lang="en-GB" sz="1600" dirty="0">
              <a:latin typeface="Kozuka Gothic Pro B" pitchFamily="34" charset="-128"/>
              <a:ea typeface="Kozuka Gothic Pro B" pitchFamily="34" charset="-128"/>
            </a:endParaRPr>
          </a:p>
          <a:p>
            <a:endParaRPr lang="en-GB" b="1" dirty="0">
              <a:solidFill>
                <a:srgbClr val="FF0000"/>
              </a:solidFill>
              <a:latin typeface="Kozuka Gothic Pro EL" pitchFamily="34" charset="-128"/>
              <a:ea typeface="Kozuka Gothic Pro EL" pitchFamily="34" charset="-128"/>
            </a:endParaRPr>
          </a:p>
          <a:p>
            <a:r>
              <a:rPr lang="en-GB" dirty="0">
                <a:solidFill>
                  <a:srgbClr val="FF0000"/>
                </a:solidFill>
                <a:latin typeface="Kozuka Gothic Pro B" pitchFamily="34" charset="-128"/>
                <a:ea typeface="Kozuka Gothic Pro B" pitchFamily="34" charset="-128"/>
              </a:rPr>
              <a:t>The Japan Society</a:t>
            </a:r>
            <a:br>
              <a:rPr lang="en-GB" dirty="0">
                <a:latin typeface="Kozuka Gothic Pro R" pitchFamily="34" charset="-128"/>
                <a:ea typeface="Kozuka Gothic Pro R" pitchFamily="34" charset="-128"/>
              </a:rPr>
            </a:br>
            <a:r>
              <a:rPr lang="en-GB" dirty="0">
                <a:latin typeface="Kozuka Gothic Pro R" pitchFamily="34" charset="-128"/>
                <a:ea typeface="Kozuka Gothic Pro R" pitchFamily="34" charset="-128"/>
              </a:rPr>
              <a:t>13/14 Cornwall Terrace, London NW1 4QP</a:t>
            </a:r>
          </a:p>
          <a:p>
            <a:r>
              <a:rPr lang="en-GB" dirty="0">
                <a:latin typeface="Kozuka Gothic Pro R" pitchFamily="34" charset="-128"/>
                <a:ea typeface="Kozuka Gothic Pro R" pitchFamily="34" charset="-128"/>
              </a:rPr>
              <a:t>Tel: 020 7935 0475   </a:t>
            </a:r>
          </a:p>
          <a:p>
            <a:r>
              <a:rPr lang="en-GB" dirty="0">
                <a:latin typeface="Kozuka Gothic Pro R" pitchFamily="34" charset="-128"/>
                <a:ea typeface="Kozuka Gothic Pro R" pitchFamily="34" charset="-128"/>
              </a:rPr>
              <a:t>Email: education@japansociety.org.uk    </a:t>
            </a:r>
          </a:p>
          <a:p>
            <a:endParaRPr lang="en-GB" b="1" dirty="0">
              <a:latin typeface="Kozuka Gothic Pro EL" pitchFamily="34" charset="-128"/>
              <a:ea typeface="Kozuka Gothic Pro EL" pitchFamily="34" charset="-128"/>
            </a:endParaRPr>
          </a:p>
          <a:p>
            <a:r>
              <a:rPr lang="en-GB" b="1" dirty="0">
                <a:latin typeface="Kozuka Gothic Pro R" pitchFamily="34" charset="-128"/>
                <a:ea typeface="Kozuka Gothic Pro R" pitchFamily="34" charset="-128"/>
              </a:rPr>
              <a:t>www.japansociety.org.uk</a:t>
            </a:r>
          </a:p>
        </p:txBody>
      </p:sp>
      <p:sp>
        <p:nvSpPr>
          <p:cNvPr id="23" name="Rectangle 22"/>
          <p:cNvSpPr/>
          <p:nvPr/>
        </p:nvSpPr>
        <p:spPr>
          <a:xfrm>
            <a:off x="2824662" y="5099473"/>
            <a:ext cx="3160975" cy="276999"/>
          </a:xfrm>
          <a:prstGeom prst="rect">
            <a:avLst/>
          </a:prstGeom>
        </p:spPr>
        <p:txBody>
          <a:bodyPr wrap="square" lIns="0" tIns="0" rIns="0" bIns="0">
            <a:spAutoFit/>
          </a:bodyPr>
          <a:lstStyle/>
          <a:p>
            <a:r>
              <a:rPr lang="en-GB" dirty="0">
                <a:solidFill>
                  <a:srgbClr val="808080"/>
                </a:solidFill>
                <a:latin typeface="Kozuka Gothic Pro B" pitchFamily="34" charset="-128"/>
                <a:ea typeface="Kozuka Gothic Pro B" pitchFamily="34" charset="-128"/>
              </a:rPr>
              <a:t>Follow us on:</a:t>
            </a:r>
            <a:endParaRPr lang="en-GB" dirty="0">
              <a:latin typeface="Kozuka Gothic Pro B" pitchFamily="34" charset="-128"/>
              <a:ea typeface="Kozuka Gothic Pro B" pitchFamily="34" charset="-128"/>
            </a:endParaRPr>
          </a:p>
        </p:txBody>
      </p:sp>
      <p:pic>
        <p:nvPicPr>
          <p:cNvPr id="14" name="Picture 13"/>
          <p:cNvPicPr preferRelativeResize="0">
            <a:picLocks/>
          </p:cNvPicPr>
          <p:nvPr/>
        </p:nvPicPr>
        <p:blipFill rotWithShape="1">
          <a:blip r:embed="rId3" cstate="print">
            <a:extLst>
              <a:ext uri="{28A0092B-C50C-407E-A947-70E740481C1C}">
                <a14:useLocalDpi xmlns:a14="http://schemas.microsoft.com/office/drawing/2010/main" val="0"/>
              </a:ext>
            </a:extLst>
          </a:blip>
          <a:srcRect l="2297" t="15930" r="83462" b="15411"/>
          <a:stretch/>
        </p:blipFill>
        <p:spPr>
          <a:xfrm>
            <a:off x="2844747" y="5445143"/>
            <a:ext cx="360000" cy="360000"/>
          </a:xfrm>
          <a:prstGeom prst="rect">
            <a:avLst/>
          </a:prstGeom>
        </p:spPr>
      </p:pic>
      <p:sp>
        <p:nvSpPr>
          <p:cNvPr id="24" name="Rectangle 23"/>
          <p:cNvSpPr/>
          <p:nvPr/>
        </p:nvSpPr>
        <p:spPr>
          <a:xfrm>
            <a:off x="3275856" y="5502033"/>
            <a:ext cx="2736900" cy="246221"/>
          </a:xfrm>
          <a:prstGeom prst="rect">
            <a:avLst/>
          </a:prstGeom>
        </p:spPr>
        <p:txBody>
          <a:bodyPr wrap="square" lIns="0" tIns="0" rIns="0" bIns="0">
            <a:spAutoFit/>
          </a:bodyPr>
          <a:lstStyle/>
          <a:p>
            <a:r>
              <a:rPr lang="en-GB" sz="1600" b="1" dirty="0">
                <a:latin typeface="Kozuka Gothic Pro B" pitchFamily="34" charset="-128"/>
                <a:ea typeface="Kozuka Gothic Pro B" pitchFamily="34" charset="-128"/>
              </a:rPr>
              <a:t>@</a:t>
            </a:r>
            <a:r>
              <a:rPr lang="en-GB" sz="1600" b="1" dirty="0" err="1">
                <a:latin typeface="Kozuka Gothic Pro B" pitchFamily="34" charset="-128"/>
                <a:ea typeface="Kozuka Gothic Pro B" pitchFamily="34" charset="-128"/>
              </a:rPr>
              <a:t>japansocietylon</a:t>
            </a:r>
            <a:endParaRPr lang="en-GB" sz="1600" b="1" dirty="0">
              <a:latin typeface="Kozuka Gothic Pro B" pitchFamily="34" charset="-128"/>
              <a:ea typeface="Kozuka Gothic Pro B" pitchFamily="34" charset="-128"/>
            </a:endParaRPr>
          </a:p>
        </p:txBody>
      </p:sp>
      <p:pic>
        <p:nvPicPr>
          <p:cNvPr id="10" name="Picture 9"/>
          <p:cNvPicPr preferRelativeResize="0">
            <a:picLocks/>
          </p:cNvPicPr>
          <p:nvPr/>
        </p:nvPicPr>
        <p:blipFill rotWithShape="1">
          <a:blip r:embed="rId4" cstate="print">
            <a:extLst>
              <a:ext uri="{28A0092B-C50C-407E-A947-70E740481C1C}">
                <a14:useLocalDpi xmlns:a14="http://schemas.microsoft.com/office/drawing/2010/main" val="0"/>
              </a:ext>
            </a:extLst>
          </a:blip>
          <a:srcRect t="10805" r="83495" b="10463"/>
          <a:stretch/>
        </p:blipFill>
        <p:spPr>
          <a:xfrm>
            <a:off x="5442068" y="5445143"/>
            <a:ext cx="360000" cy="360000"/>
          </a:xfrm>
          <a:prstGeom prst="rect">
            <a:avLst/>
          </a:prstGeom>
        </p:spPr>
      </p:pic>
      <p:sp>
        <p:nvSpPr>
          <p:cNvPr id="25" name="Rectangle 24"/>
          <p:cNvSpPr/>
          <p:nvPr/>
        </p:nvSpPr>
        <p:spPr>
          <a:xfrm>
            <a:off x="5868144" y="5502033"/>
            <a:ext cx="2736900" cy="246221"/>
          </a:xfrm>
          <a:prstGeom prst="rect">
            <a:avLst/>
          </a:prstGeom>
        </p:spPr>
        <p:txBody>
          <a:bodyPr wrap="square" lIns="0" tIns="0" rIns="0" bIns="0">
            <a:spAutoFit/>
          </a:bodyPr>
          <a:lstStyle/>
          <a:p>
            <a:r>
              <a:rPr lang="en-GB" sz="1600" b="1" dirty="0">
                <a:latin typeface="Kozuka Gothic Pro B" pitchFamily="34" charset="-128"/>
                <a:ea typeface="Kozuka Gothic Pro B" pitchFamily="34" charset="-128"/>
              </a:rPr>
              <a:t>@</a:t>
            </a:r>
            <a:r>
              <a:rPr lang="en-GB" sz="1600" b="1" dirty="0" err="1">
                <a:latin typeface="Kozuka Gothic Pro B" pitchFamily="34" charset="-128"/>
                <a:ea typeface="Kozuka Gothic Pro B" pitchFamily="34" charset="-128"/>
              </a:rPr>
              <a:t>JapanSocietyLondon</a:t>
            </a:r>
            <a:endParaRPr lang="en-GB" sz="1600" b="1" dirty="0">
              <a:latin typeface="Kozuka Gothic Pro B" pitchFamily="34" charset="-128"/>
              <a:ea typeface="Kozuka Gothic Pro B" pitchFamily="34" charset="-128"/>
            </a:endParaRPr>
          </a:p>
        </p:txBody>
      </p:sp>
      <p:sp>
        <p:nvSpPr>
          <p:cNvPr id="2" name="Slide Number Placeholder 1"/>
          <p:cNvSpPr>
            <a:spLocks noGrp="1"/>
          </p:cNvSpPr>
          <p:nvPr>
            <p:ph type="sldNum" sz="quarter" idx="12"/>
          </p:nvPr>
        </p:nvSpPr>
        <p:spPr/>
        <p:txBody>
          <a:bodyPr/>
          <a:lstStyle/>
          <a:p>
            <a:fld id="{7627D4DA-CA93-4100-9923-91CA0C97AC6D}" type="slidenum">
              <a:rPr lang="en-GB" smtClean="0"/>
              <a:t>12</a:t>
            </a:fld>
            <a:endParaRPr lang="en-GB"/>
          </a:p>
        </p:txBody>
      </p:sp>
      <p:pic>
        <p:nvPicPr>
          <p:cNvPr id="1026" name="Picture 2" descr="\\js_sql\data\former long term staff\William\Booklet design\Japan_Society_Illustration\Characters\characters_jpg\character3.jpg"/>
          <p:cNvPicPr>
            <a:picLocks noChangeAspect="1" noChangeArrowheads="1"/>
          </p:cNvPicPr>
          <p:nvPr/>
        </p:nvPicPr>
        <p:blipFill rotWithShape="1">
          <a:blip r:embed="rId5">
            <a:extLst>
              <a:ext uri="{28A0092B-C50C-407E-A947-70E740481C1C}">
                <a14:useLocalDpi xmlns:a14="http://schemas.microsoft.com/office/drawing/2010/main" val="0"/>
              </a:ext>
            </a:extLst>
          </a:blip>
          <a:srcRect r="16321"/>
          <a:stretch/>
        </p:blipFill>
        <p:spPr bwMode="auto">
          <a:xfrm>
            <a:off x="323529" y="1877043"/>
            <a:ext cx="2023432" cy="415301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rotWithShape="1">
          <a:blip r:embed="rId6" cstate="print">
            <a:extLst>
              <a:ext uri="{28A0092B-C50C-407E-A947-70E740481C1C}">
                <a14:useLocalDpi xmlns:a14="http://schemas.microsoft.com/office/drawing/2010/main" val="0"/>
              </a:ext>
            </a:extLst>
          </a:blip>
          <a:srcRect l="49710"/>
          <a:stretch/>
        </p:blipFill>
        <p:spPr>
          <a:xfrm rot="5400000">
            <a:off x="894640" y="-886930"/>
            <a:ext cx="1796876" cy="3573016"/>
          </a:xfrm>
          <a:prstGeom prst="rect">
            <a:avLst/>
          </a:prstGeom>
        </p:spPr>
      </p:pic>
      <p:sp>
        <p:nvSpPr>
          <p:cNvPr id="5" name="Footer Placeholder 4"/>
          <p:cNvSpPr>
            <a:spLocks noGrp="1"/>
          </p:cNvSpPr>
          <p:nvPr>
            <p:ph type="ftr" sz="quarter" idx="11"/>
          </p:nvPr>
        </p:nvSpPr>
        <p:spPr>
          <a:xfrm>
            <a:off x="1691680" y="6356350"/>
            <a:ext cx="6264696" cy="365125"/>
          </a:xfrm>
        </p:spPr>
        <p:txBody>
          <a:bodyPr/>
          <a:lstStyle/>
          <a:p>
            <a:r>
              <a:rPr lang="en-GB" dirty="0">
                <a:solidFill>
                  <a:schemeClr val="bg1"/>
                </a:solidFill>
              </a:rPr>
              <a:t>©Kimberley Evans in  collaboration with The Japan Society</a:t>
            </a:r>
          </a:p>
        </p:txBody>
      </p:sp>
    </p:spTree>
    <p:extLst>
      <p:ext uri="{BB962C8B-B14F-4D97-AF65-F5344CB8AC3E}">
        <p14:creationId xmlns:p14="http://schemas.microsoft.com/office/powerpoint/2010/main" val="991147735"/>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627D4DA-CA93-4100-9923-91CA0C97AC6D}" type="slidenum">
              <a:rPr lang="en-GB" smtClean="0"/>
              <a:t>2</a:t>
            </a:fld>
            <a:endParaRPr lang="en-GB"/>
          </a:p>
        </p:txBody>
      </p:sp>
      <p:sp>
        <p:nvSpPr>
          <p:cNvPr id="9" name="Rectangle 8"/>
          <p:cNvSpPr/>
          <p:nvPr/>
        </p:nvSpPr>
        <p:spPr>
          <a:xfrm>
            <a:off x="0" y="6237312"/>
            <a:ext cx="9144000" cy="620688"/>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10" name="Footer Placeholder 7"/>
          <p:cNvSpPr>
            <a:spLocks noGrp="1"/>
          </p:cNvSpPr>
          <p:nvPr>
            <p:ph type="ftr" sz="quarter" idx="11"/>
          </p:nvPr>
        </p:nvSpPr>
        <p:spPr>
          <a:xfrm>
            <a:off x="0" y="6356350"/>
            <a:ext cx="9143999" cy="365125"/>
          </a:xfrm>
        </p:spPr>
        <p:txBody>
          <a:bodyPr/>
          <a:lstStyle/>
          <a:p>
            <a:r>
              <a:rPr lang="en-GB" dirty="0">
                <a:solidFill>
                  <a:schemeClr val="bg1">
                    <a:lumMod val="95000"/>
                  </a:schemeClr>
                </a:solidFill>
              </a:rPr>
              <a:t>©Kimberley Evans in collaboration with The Japan Society</a:t>
            </a:r>
          </a:p>
        </p:txBody>
      </p:sp>
      <p:sp>
        <p:nvSpPr>
          <p:cNvPr id="11" name="TextBox 10"/>
          <p:cNvSpPr txBox="1"/>
          <p:nvPr/>
        </p:nvSpPr>
        <p:spPr>
          <a:xfrm>
            <a:off x="306460" y="250855"/>
            <a:ext cx="6876252" cy="923330"/>
          </a:xfrm>
          <a:prstGeom prst="rect">
            <a:avLst/>
          </a:prstGeom>
          <a:noFill/>
        </p:spPr>
        <p:txBody>
          <a:bodyPr wrap="square" rtlCol="0">
            <a:spAutoFit/>
          </a:bodyPr>
          <a:lstStyle/>
          <a:p>
            <a:r>
              <a:rPr lang="en-GB" sz="5400" b="1" dirty="0">
                <a:solidFill>
                  <a:srgbClr val="FF0000"/>
                </a:solidFill>
                <a:latin typeface="Kristen ITC" panose="03050502040202030202" pitchFamily="66" charset="0"/>
                <a:ea typeface="Kozuka Gothic Pro B" pitchFamily="34" charset="-128"/>
              </a:rPr>
              <a:t>Mindful Manga </a:t>
            </a:r>
          </a:p>
        </p:txBody>
      </p:sp>
      <p:pic>
        <p:nvPicPr>
          <p:cNvPr id="8" name="Picture 7"/>
          <p:cNvPicPr/>
          <p:nvPr/>
        </p:nvPicPr>
        <p:blipFill>
          <a:blip r:embed="rId3" cstate="print">
            <a:extLst>
              <a:ext uri="{28A0092B-C50C-407E-A947-70E740481C1C}">
                <a14:useLocalDpi xmlns:a14="http://schemas.microsoft.com/office/drawing/2010/main" val="0"/>
              </a:ext>
            </a:extLst>
          </a:blip>
          <a:stretch>
            <a:fillRect/>
          </a:stretch>
        </p:blipFill>
        <p:spPr>
          <a:xfrm>
            <a:off x="7835900" y="220567"/>
            <a:ext cx="850900" cy="850900"/>
          </a:xfrm>
          <a:prstGeom prst="rect">
            <a:avLst/>
          </a:prstGeom>
        </p:spPr>
      </p:pic>
      <p:sp>
        <p:nvSpPr>
          <p:cNvPr id="4" name="TextBox 3">
            <a:extLst>
              <a:ext uri="{FF2B5EF4-FFF2-40B4-BE49-F238E27FC236}">
                <a16:creationId xmlns:a16="http://schemas.microsoft.com/office/drawing/2014/main" id="{A7E81020-7048-4BAD-869E-40923034458A}"/>
              </a:ext>
            </a:extLst>
          </p:cNvPr>
          <p:cNvSpPr txBox="1"/>
          <p:nvPr/>
        </p:nvSpPr>
        <p:spPr>
          <a:xfrm>
            <a:off x="179512" y="1563109"/>
            <a:ext cx="7130148" cy="523220"/>
          </a:xfrm>
          <a:prstGeom prst="rect">
            <a:avLst/>
          </a:prstGeom>
          <a:noFill/>
        </p:spPr>
        <p:txBody>
          <a:bodyPr wrap="square" rtlCol="0">
            <a:spAutoFit/>
          </a:bodyPr>
          <a:lstStyle/>
          <a:p>
            <a:pPr marL="457200" indent="-457200">
              <a:buClr>
                <a:srgbClr val="339933"/>
              </a:buClr>
              <a:buFont typeface="Wingdings" panose="05000000000000000000" pitchFamily="2" charset="2"/>
              <a:buChar char="Ø"/>
            </a:pPr>
            <a:endParaRPr lang="en-GB" sz="2800" dirty="0"/>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5656" y="1392002"/>
            <a:ext cx="6027087" cy="4461459"/>
          </a:xfrm>
          <a:prstGeom prst="rect">
            <a:avLst/>
          </a:prstGeom>
        </p:spPr>
      </p:pic>
    </p:spTree>
    <p:extLst>
      <p:ext uri="{BB962C8B-B14F-4D97-AF65-F5344CB8AC3E}">
        <p14:creationId xmlns:p14="http://schemas.microsoft.com/office/powerpoint/2010/main" val="3954566431"/>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627D4DA-CA93-4100-9923-91CA0C97AC6D}" type="slidenum">
              <a:rPr lang="en-GB" smtClean="0"/>
              <a:t>3</a:t>
            </a:fld>
            <a:endParaRPr lang="en-GB"/>
          </a:p>
        </p:txBody>
      </p:sp>
      <p:sp>
        <p:nvSpPr>
          <p:cNvPr id="9" name="Rectangle 8"/>
          <p:cNvSpPr/>
          <p:nvPr/>
        </p:nvSpPr>
        <p:spPr>
          <a:xfrm>
            <a:off x="0" y="6237312"/>
            <a:ext cx="9144000" cy="620688"/>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10" name="Footer Placeholder 7"/>
          <p:cNvSpPr>
            <a:spLocks noGrp="1"/>
          </p:cNvSpPr>
          <p:nvPr>
            <p:ph type="ftr" sz="quarter" idx="11"/>
          </p:nvPr>
        </p:nvSpPr>
        <p:spPr>
          <a:xfrm>
            <a:off x="0" y="6356350"/>
            <a:ext cx="9143999" cy="365125"/>
          </a:xfrm>
        </p:spPr>
        <p:txBody>
          <a:bodyPr/>
          <a:lstStyle/>
          <a:p>
            <a:r>
              <a:rPr lang="en-GB" dirty="0">
                <a:solidFill>
                  <a:schemeClr val="bg1">
                    <a:lumMod val="95000"/>
                  </a:schemeClr>
                </a:solidFill>
              </a:rPr>
              <a:t>©Kimberley Evans in collaboration with The Japan Society</a:t>
            </a:r>
          </a:p>
        </p:txBody>
      </p:sp>
      <p:sp>
        <p:nvSpPr>
          <p:cNvPr id="11" name="TextBox 10"/>
          <p:cNvSpPr txBox="1"/>
          <p:nvPr/>
        </p:nvSpPr>
        <p:spPr>
          <a:xfrm>
            <a:off x="514857" y="321849"/>
            <a:ext cx="3113412" cy="769441"/>
          </a:xfrm>
          <a:prstGeom prst="rect">
            <a:avLst/>
          </a:prstGeom>
          <a:noFill/>
        </p:spPr>
        <p:txBody>
          <a:bodyPr wrap="square" rtlCol="0">
            <a:spAutoFit/>
          </a:bodyPr>
          <a:lstStyle/>
          <a:p>
            <a:r>
              <a:rPr lang="en-GB" sz="4400" b="1" dirty="0">
                <a:solidFill>
                  <a:srgbClr val="FF0000"/>
                </a:solidFill>
                <a:latin typeface="Kristen ITC" panose="03050502040202030202" pitchFamily="66" charset="0"/>
                <a:ea typeface="Kozuka Gothic Pro B" pitchFamily="34" charset="-128"/>
              </a:rPr>
              <a:t>Task One  </a:t>
            </a:r>
          </a:p>
        </p:txBody>
      </p:sp>
      <p:pic>
        <p:nvPicPr>
          <p:cNvPr id="8" name="Picture 7"/>
          <p:cNvPicPr/>
          <p:nvPr/>
        </p:nvPicPr>
        <p:blipFill>
          <a:blip r:embed="rId3" cstate="print">
            <a:extLst>
              <a:ext uri="{28A0092B-C50C-407E-A947-70E740481C1C}">
                <a14:useLocalDpi xmlns:a14="http://schemas.microsoft.com/office/drawing/2010/main" val="0"/>
              </a:ext>
            </a:extLst>
          </a:blip>
          <a:stretch>
            <a:fillRect/>
          </a:stretch>
        </p:blipFill>
        <p:spPr>
          <a:xfrm>
            <a:off x="7627331" y="281120"/>
            <a:ext cx="850900" cy="850900"/>
          </a:xfrm>
          <a:prstGeom prst="rect">
            <a:avLst/>
          </a:prstGeom>
        </p:spPr>
      </p:pic>
      <p:sp>
        <p:nvSpPr>
          <p:cNvPr id="4" name="TextBox 3">
            <a:extLst>
              <a:ext uri="{FF2B5EF4-FFF2-40B4-BE49-F238E27FC236}">
                <a16:creationId xmlns:a16="http://schemas.microsoft.com/office/drawing/2014/main" id="{A7E81020-7048-4BAD-869E-40923034458A}"/>
              </a:ext>
            </a:extLst>
          </p:cNvPr>
          <p:cNvSpPr txBox="1"/>
          <p:nvPr/>
        </p:nvSpPr>
        <p:spPr>
          <a:xfrm>
            <a:off x="179512" y="1563109"/>
            <a:ext cx="7130148" cy="523220"/>
          </a:xfrm>
          <a:prstGeom prst="rect">
            <a:avLst/>
          </a:prstGeom>
          <a:noFill/>
        </p:spPr>
        <p:txBody>
          <a:bodyPr wrap="square" rtlCol="0">
            <a:spAutoFit/>
          </a:bodyPr>
          <a:lstStyle/>
          <a:p>
            <a:pPr marL="457200" indent="-457200">
              <a:buClr>
                <a:srgbClr val="339933"/>
              </a:buClr>
              <a:buFont typeface="Wingdings" panose="05000000000000000000" pitchFamily="2" charset="2"/>
              <a:buChar char="Ø"/>
            </a:pPr>
            <a:endParaRPr lang="en-GB" sz="2800" dirty="0"/>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1378" y="1132020"/>
            <a:ext cx="6108346" cy="4521609"/>
          </a:xfrm>
          <a:prstGeom prst="rect">
            <a:avLst/>
          </a:prstGeom>
        </p:spPr>
      </p:pic>
      <p:sp>
        <p:nvSpPr>
          <p:cNvPr id="13" name="TextBox 12"/>
          <p:cNvSpPr txBox="1"/>
          <p:nvPr/>
        </p:nvSpPr>
        <p:spPr>
          <a:xfrm>
            <a:off x="539552" y="1620539"/>
            <a:ext cx="4752528" cy="738664"/>
          </a:xfrm>
          <a:prstGeom prst="rect">
            <a:avLst/>
          </a:prstGeom>
          <a:noFill/>
        </p:spPr>
        <p:txBody>
          <a:bodyPr wrap="square" rtlCol="0">
            <a:spAutoFit/>
          </a:bodyPr>
          <a:lstStyle/>
          <a:p>
            <a:endParaRPr lang="en-GB" sz="2400" dirty="0"/>
          </a:p>
          <a:p>
            <a:r>
              <a:rPr lang="en-GB" dirty="0"/>
              <a:t> </a:t>
            </a:r>
          </a:p>
        </p:txBody>
      </p:sp>
      <p:sp>
        <p:nvSpPr>
          <p:cNvPr id="2" name="Rectangle 1">
            <a:extLst>
              <a:ext uri="{FF2B5EF4-FFF2-40B4-BE49-F238E27FC236}">
                <a16:creationId xmlns:a16="http://schemas.microsoft.com/office/drawing/2014/main" id="{53086EC2-F2C2-4CDB-A8F7-DDE3F007FA80}"/>
              </a:ext>
            </a:extLst>
          </p:cNvPr>
          <p:cNvSpPr/>
          <p:nvPr/>
        </p:nvSpPr>
        <p:spPr>
          <a:xfrm>
            <a:off x="2638884" y="5356283"/>
            <a:ext cx="4165364" cy="1169551"/>
          </a:xfrm>
          <a:prstGeom prst="rect">
            <a:avLst/>
          </a:prstGeom>
        </p:spPr>
        <p:txBody>
          <a:bodyPr wrap="square">
            <a:spAutoFit/>
          </a:bodyPr>
          <a:lstStyle/>
          <a:p>
            <a:endParaRPr lang="en-GB" sz="2800" dirty="0"/>
          </a:p>
          <a:p>
            <a:r>
              <a:rPr lang="en-GB" sz="2400" dirty="0">
                <a:latin typeface="Kozuka Gothic Pro R" pitchFamily="34" charset="-128"/>
                <a:ea typeface="Kozuka Gothic Pro R" pitchFamily="34" charset="-128"/>
              </a:rPr>
              <a:t>Draw the outline of the tree.</a:t>
            </a:r>
            <a:endParaRPr lang="en-GB" dirty="0"/>
          </a:p>
          <a:p>
            <a:pPr marL="342900" indent="-342900">
              <a:buFont typeface="Arial" panose="020B0604020202020204" pitchFamily="34" charset="0"/>
              <a:buChar char="•"/>
            </a:pPr>
            <a:endParaRPr lang="en-GB" dirty="0"/>
          </a:p>
        </p:txBody>
      </p:sp>
    </p:spTree>
    <p:extLst>
      <p:ext uri="{BB962C8B-B14F-4D97-AF65-F5344CB8AC3E}">
        <p14:creationId xmlns:p14="http://schemas.microsoft.com/office/powerpoint/2010/main" val="2366840735"/>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627D4DA-CA93-4100-9923-91CA0C97AC6D}" type="slidenum">
              <a:rPr lang="en-GB" smtClean="0"/>
              <a:t>4</a:t>
            </a:fld>
            <a:endParaRPr lang="en-GB"/>
          </a:p>
        </p:txBody>
      </p:sp>
      <p:sp>
        <p:nvSpPr>
          <p:cNvPr id="9" name="Rectangle 8"/>
          <p:cNvSpPr/>
          <p:nvPr/>
        </p:nvSpPr>
        <p:spPr>
          <a:xfrm>
            <a:off x="0" y="6237312"/>
            <a:ext cx="9144000" cy="620688"/>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10" name="Footer Placeholder 7"/>
          <p:cNvSpPr>
            <a:spLocks noGrp="1"/>
          </p:cNvSpPr>
          <p:nvPr>
            <p:ph type="ftr" sz="quarter" idx="11"/>
          </p:nvPr>
        </p:nvSpPr>
        <p:spPr>
          <a:xfrm>
            <a:off x="0" y="6356350"/>
            <a:ext cx="9143999" cy="365125"/>
          </a:xfrm>
        </p:spPr>
        <p:txBody>
          <a:bodyPr/>
          <a:lstStyle/>
          <a:p>
            <a:r>
              <a:rPr lang="en-GB" dirty="0">
                <a:solidFill>
                  <a:schemeClr val="bg1">
                    <a:lumMod val="95000"/>
                  </a:schemeClr>
                </a:solidFill>
              </a:rPr>
              <a:t>©Kimberley Evans in collaboration with The Japan Society</a:t>
            </a:r>
          </a:p>
        </p:txBody>
      </p:sp>
      <p:sp>
        <p:nvSpPr>
          <p:cNvPr id="11" name="TextBox 10"/>
          <p:cNvSpPr txBox="1"/>
          <p:nvPr/>
        </p:nvSpPr>
        <p:spPr>
          <a:xfrm>
            <a:off x="306460" y="321849"/>
            <a:ext cx="6876252" cy="769441"/>
          </a:xfrm>
          <a:prstGeom prst="rect">
            <a:avLst/>
          </a:prstGeom>
          <a:noFill/>
        </p:spPr>
        <p:txBody>
          <a:bodyPr wrap="square" rtlCol="0">
            <a:spAutoFit/>
          </a:bodyPr>
          <a:lstStyle/>
          <a:p>
            <a:r>
              <a:rPr lang="en-GB" sz="4400" b="1" dirty="0">
                <a:solidFill>
                  <a:srgbClr val="FF0000"/>
                </a:solidFill>
                <a:latin typeface="Kristen ITC" panose="03050502040202030202" pitchFamily="66" charset="0"/>
                <a:ea typeface="Kozuka Gothic Pro B" pitchFamily="34" charset="-128"/>
              </a:rPr>
              <a:t>Task one continued…  </a:t>
            </a:r>
          </a:p>
        </p:txBody>
      </p:sp>
      <p:pic>
        <p:nvPicPr>
          <p:cNvPr id="8" name="Picture 7"/>
          <p:cNvPicPr/>
          <p:nvPr/>
        </p:nvPicPr>
        <p:blipFill>
          <a:blip r:embed="rId3" cstate="print">
            <a:extLst>
              <a:ext uri="{28A0092B-C50C-407E-A947-70E740481C1C}">
                <a14:useLocalDpi xmlns:a14="http://schemas.microsoft.com/office/drawing/2010/main" val="0"/>
              </a:ext>
            </a:extLst>
          </a:blip>
          <a:stretch>
            <a:fillRect/>
          </a:stretch>
        </p:blipFill>
        <p:spPr>
          <a:xfrm>
            <a:off x="7627331" y="281120"/>
            <a:ext cx="850900" cy="850900"/>
          </a:xfrm>
          <a:prstGeom prst="rect">
            <a:avLst/>
          </a:prstGeom>
        </p:spPr>
      </p:pic>
      <p:sp>
        <p:nvSpPr>
          <p:cNvPr id="4" name="TextBox 3">
            <a:extLst>
              <a:ext uri="{FF2B5EF4-FFF2-40B4-BE49-F238E27FC236}">
                <a16:creationId xmlns:a16="http://schemas.microsoft.com/office/drawing/2014/main" id="{A7E81020-7048-4BAD-869E-40923034458A}"/>
              </a:ext>
            </a:extLst>
          </p:cNvPr>
          <p:cNvSpPr txBox="1"/>
          <p:nvPr/>
        </p:nvSpPr>
        <p:spPr>
          <a:xfrm>
            <a:off x="179512" y="1563109"/>
            <a:ext cx="7130148" cy="523220"/>
          </a:xfrm>
          <a:prstGeom prst="rect">
            <a:avLst/>
          </a:prstGeom>
          <a:noFill/>
        </p:spPr>
        <p:txBody>
          <a:bodyPr wrap="square" rtlCol="0">
            <a:spAutoFit/>
          </a:bodyPr>
          <a:lstStyle/>
          <a:p>
            <a:pPr marL="457200" indent="-457200">
              <a:buClr>
                <a:srgbClr val="339933"/>
              </a:buClr>
              <a:buFont typeface="Wingdings" panose="05000000000000000000" pitchFamily="2" charset="2"/>
              <a:buChar char="Ø"/>
            </a:pPr>
            <a:endParaRPr lang="en-GB" sz="2800" dirty="0"/>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3688" y="1135883"/>
            <a:ext cx="6108346" cy="4521609"/>
          </a:xfrm>
          <a:prstGeom prst="rect">
            <a:avLst/>
          </a:prstGeom>
        </p:spPr>
      </p:pic>
      <p:sp>
        <p:nvSpPr>
          <p:cNvPr id="13" name="TextBox 12"/>
          <p:cNvSpPr txBox="1"/>
          <p:nvPr/>
        </p:nvSpPr>
        <p:spPr>
          <a:xfrm>
            <a:off x="539552" y="1620539"/>
            <a:ext cx="4752528" cy="738664"/>
          </a:xfrm>
          <a:prstGeom prst="rect">
            <a:avLst/>
          </a:prstGeom>
          <a:noFill/>
        </p:spPr>
        <p:txBody>
          <a:bodyPr wrap="square" rtlCol="0">
            <a:spAutoFit/>
          </a:bodyPr>
          <a:lstStyle/>
          <a:p>
            <a:endParaRPr lang="en-GB" sz="2400" dirty="0"/>
          </a:p>
          <a:p>
            <a:r>
              <a:rPr lang="en-GB" dirty="0"/>
              <a:t> </a:t>
            </a:r>
          </a:p>
        </p:txBody>
      </p:sp>
      <p:sp>
        <p:nvSpPr>
          <p:cNvPr id="2" name="Rectangle 1">
            <a:extLst>
              <a:ext uri="{FF2B5EF4-FFF2-40B4-BE49-F238E27FC236}">
                <a16:creationId xmlns:a16="http://schemas.microsoft.com/office/drawing/2014/main" id="{53086EC2-F2C2-4CDB-A8F7-DDE3F007FA80}"/>
              </a:ext>
            </a:extLst>
          </p:cNvPr>
          <p:cNvSpPr/>
          <p:nvPr/>
        </p:nvSpPr>
        <p:spPr>
          <a:xfrm>
            <a:off x="1667272" y="5498648"/>
            <a:ext cx="6301178" cy="738664"/>
          </a:xfrm>
          <a:prstGeom prst="rect">
            <a:avLst/>
          </a:prstGeom>
        </p:spPr>
        <p:txBody>
          <a:bodyPr wrap="square">
            <a:spAutoFit/>
          </a:bodyPr>
          <a:lstStyle/>
          <a:p>
            <a:pPr marL="457200" indent="-457200">
              <a:buFont typeface="Arial" panose="020B0604020202020204" pitchFamily="34" charset="0"/>
              <a:buChar char="•"/>
            </a:pPr>
            <a:endParaRPr lang="en-GB" dirty="0"/>
          </a:p>
          <a:p>
            <a:r>
              <a:rPr lang="en-GB" sz="2400" dirty="0">
                <a:latin typeface="Kozuka Gothic Pro R" pitchFamily="34" charset="-128"/>
                <a:ea typeface="Kozuka Gothic Pro R" pitchFamily="34" charset="-128"/>
              </a:rPr>
              <a:t>Add as much detail as possible to your tree.</a:t>
            </a:r>
          </a:p>
        </p:txBody>
      </p:sp>
    </p:spTree>
    <p:extLst>
      <p:ext uri="{BB962C8B-B14F-4D97-AF65-F5344CB8AC3E}">
        <p14:creationId xmlns:p14="http://schemas.microsoft.com/office/powerpoint/2010/main" val="984398610"/>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627D4DA-CA93-4100-9923-91CA0C97AC6D}" type="slidenum">
              <a:rPr lang="en-GB" smtClean="0"/>
              <a:t>5</a:t>
            </a:fld>
            <a:endParaRPr lang="en-GB"/>
          </a:p>
        </p:txBody>
      </p:sp>
      <p:sp>
        <p:nvSpPr>
          <p:cNvPr id="9" name="Rectangle 8"/>
          <p:cNvSpPr/>
          <p:nvPr/>
        </p:nvSpPr>
        <p:spPr>
          <a:xfrm>
            <a:off x="0" y="6237312"/>
            <a:ext cx="9144000" cy="620688"/>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10" name="Footer Placeholder 7"/>
          <p:cNvSpPr>
            <a:spLocks noGrp="1"/>
          </p:cNvSpPr>
          <p:nvPr>
            <p:ph type="ftr" sz="quarter" idx="11"/>
          </p:nvPr>
        </p:nvSpPr>
        <p:spPr>
          <a:xfrm>
            <a:off x="0" y="6356350"/>
            <a:ext cx="9143999" cy="365125"/>
          </a:xfrm>
        </p:spPr>
        <p:txBody>
          <a:bodyPr/>
          <a:lstStyle/>
          <a:p>
            <a:r>
              <a:rPr lang="en-GB" dirty="0">
                <a:solidFill>
                  <a:schemeClr val="bg1">
                    <a:lumMod val="95000"/>
                  </a:schemeClr>
                </a:solidFill>
              </a:rPr>
              <a:t>©Kimberley Evans in collaboration with The Japan Society</a:t>
            </a:r>
          </a:p>
        </p:txBody>
      </p:sp>
      <p:sp>
        <p:nvSpPr>
          <p:cNvPr id="11" name="TextBox 10"/>
          <p:cNvSpPr txBox="1"/>
          <p:nvPr/>
        </p:nvSpPr>
        <p:spPr>
          <a:xfrm>
            <a:off x="179512" y="321849"/>
            <a:ext cx="6876252" cy="769441"/>
          </a:xfrm>
          <a:prstGeom prst="rect">
            <a:avLst/>
          </a:prstGeom>
          <a:noFill/>
        </p:spPr>
        <p:txBody>
          <a:bodyPr wrap="square" rtlCol="0">
            <a:spAutoFit/>
          </a:bodyPr>
          <a:lstStyle/>
          <a:p>
            <a:r>
              <a:rPr lang="en-GB" sz="4400" b="1" dirty="0">
                <a:solidFill>
                  <a:srgbClr val="FF0000"/>
                </a:solidFill>
                <a:latin typeface="Kristen ITC" panose="03050502040202030202" pitchFamily="66" charset="0"/>
                <a:ea typeface="Kozuka Gothic Pro B" pitchFamily="34" charset="-128"/>
              </a:rPr>
              <a:t>Task Two  </a:t>
            </a:r>
          </a:p>
        </p:txBody>
      </p:sp>
      <p:pic>
        <p:nvPicPr>
          <p:cNvPr id="8" name="Picture 7"/>
          <p:cNvPicPr/>
          <p:nvPr/>
        </p:nvPicPr>
        <p:blipFill>
          <a:blip r:embed="rId3" cstate="print">
            <a:extLst>
              <a:ext uri="{28A0092B-C50C-407E-A947-70E740481C1C}">
                <a14:useLocalDpi xmlns:a14="http://schemas.microsoft.com/office/drawing/2010/main" val="0"/>
              </a:ext>
            </a:extLst>
          </a:blip>
          <a:stretch>
            <a:fillRect/>
          </a:stretch>
        </p:blipFill>
        <p:spPr>
          <a:xfrm>
            <a:off x="7627331" y="281120"/>
            <a:ext cx="850900" cy="850900"/>
          </a:xfrm>
          <a:prstGeom prst="rect">
            <a:avLst/>
          </a:prstGeom>
        </p:spPr>
      </p:pic>
      <p:sp>
        <p:nvSpPr>
          <p:cNvPr id="4" name="TextBox 3">
            <a:extLst>
              <a:ext uri="{FF2B5EF4-FFF2-40B4-BE49-F238E27FC236}">
                <a16:creationId xmlns:a16="http://schemas.microsoft.com/office/drawing/2014/main" id="{A7E81020-7048-4BAD-869E-40923034458A}"/>
              </a:ext>
            </a:extLst>
          </p:cNvPr>
          <p:cNvSpPr txBox="1"/>
          <p:nvPr/>
        </p:nvSpPr>
        <p:spPr>
          <a:xfrm>
            <a:off x="179512" y="1563109"/>
            <a:ext cx="7130148" cy="523220"/>
          </a:xfrm>
          <a:prstGeom prst="rect">
            <a:avLst/>
          </a:prstGeom>
          <a:noFill/>
        </p:spPr>
        <p:txBody>
          <a:bodyPr wrap="square" rtlCol="0">
            <a:spAutoFit/>
          </a:bodyPr>
          <a:lstStyle/>
          <a:p>
            <a:pPr marL="457200" indent="-457200">
              <a:buClr>
                <a:srgbClr val="339933"/>
              </a:buClr>
              <a:buFont typeface="Wingdings" panose="05000000000000000000" pitchFamily="2" charset="2"/>
              <a:buChar char="Ø"/>
            </a:pPr>
            <a:endParaRPr lang="en-GB" sz="2800" dirty="0"/>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55776" y="1302630"/>
            <a:ext cx="6108346" cy="4521609"/>
          </a:xfrm>
          <a:prstGeom prst="rect">
            <a:avLst/>
          </a:prstGeom>
        </p:spPr>
      </p:pic>
      <p:sp>
        <p:nvSpPr>
          <p:cNvPr id="13" name="TextBox 12"/>
          <p:cNvSpPr txBox="1"/>
          <p:nvPr/>
        </p:nvSpPr>
        <p:spPr>
          <a:xfrm>
            <a:off x="539552" y="1620539"/>
            <a:ext cx="4752528" cy="738664"/>
          </a:xfrm>
          <a:prstGeom prst="rect">
            <a:avLst/>
          </a:prstGeom>
          <a:noFill/>
        </p:spPr>
        <p:txBody>
          <a:bodyPr wrap="square" rtlCol="0">
            <a:spAutoFit/>
          </a:bodyPr>
          <a:lstStyle/>
          <a:p>
            <a:endParaRPr lang="en-GB" sz="2400" dirty="0"/>
          </a:p>
          <a:p>
            <a:r>
              <a:rPr lang="en-GB" dirty="0"/>
              <a:t> </a:t>
            </a:r>
          </a:p>
        </p:txBody>
      </p:sp>
      <p:sp>
        <p:nvSpPr>
          <p:cNvPr id="2" name="Rectangle 1">
            <a:extLst>
              <a:ext uri="{FF2B5EF4-FFF2-40B4-BE49-F238E27FC236}">
                <a16:creationId xmlns:a16="http://schemas.microsoft.com/office/drawing/2014/main" id="{53086EC2-F2C2-4CDB-A8F7-DDE3F007FA80}"/>
              </a:ext>
            </a:extLst>
          </p:cNvPr>
          <p:cNvSpPr/>
          <p:nvPr/>
        </p:nvSpPr>
        <p:spPr>
          <a:xfrm>
            <a:off x="162999" y="1670608"/>
            <a:ext cx="2555776" cy="3785652"/>
          </a:xfrm>
          <a:prstGeom prst="rect">
            <a:avLst/>
          </a:prstGeom>
        </p:spPr>
        <p:txBody>
          <a:bodyPr wrap="square">
            <a:spAutoFit/>
          </a:bodyPr>
          <a:lstStyle/>
          <a:p>
            <a:r>
              <a:rPr lang="en-GB" sz="2400" dirty="0">
                <a:latin typeface="Kozuka Gothic Pro R" pitchFamily="34" charset="-128"/>
                <a:ea typeface="Kozuka Gothic Pro R" pitchFamily="34" charset="-128"/>
              </a:rPr>
              <a:t>Draw the tree. </a:t>
            </a:r>
          </a:p>
          <a:p>
            <a:endParaRPr lang="en-GB" sz="2400" dirty="0">
              <a:latin typeface="Kozuka Gothic Pro R" pitchFamily="34" charset="-128"/>
              <a:ea typeface="Kozuka Gothic Pro R" pitchFamily="34" charset="-128"/>
            </a:endParaRPr>
          </a:p>
          <a:p>
            <a:r>
              <a:rPr lang="en-GB" sz="2400" dirty="0">
                <a:latin typeface="Kozuka Gothic Pro R" pitchFamily="34" charset="-128"/>
                <a:ea typeface="Kozuka Gothic Pro R" pitchFamily="34" charset="-128"/>
              </a:rPr>
              <a:t>Think about </a:t>
            </a:r>
          </a:p>
          <a:p>
            <a:r>
              <a:rPr lang="en-GB" sz="2400" dirty="0">
                <a:latin typeface="Kozuka Gothic Pro R" pitchFamily="34" charset="-128"/>
                <a:ea typeface="Kozuka Gothic Pro R" pitchFamily="34" charset="-128"/>
              </a:rPr>
              <a:t>the tree as a character. </a:t>
            </a:r>
          </a:p>
          <a:p>
            <a:endParaRPr lang="en-GB" sz="2400" dirty="0">
              <a:latin typeface="Kozuka Gothic Pro R" pitchFamily="34" charset="-128"/>
              <a:ea typeface="Kozuka Gothic Pro R" pitchFamily="34" charset="-128"/>
            </a:endParaRPr>
          </a:p>
          <a:p>
            <a:r>
              <a:rPr lang="en-GB" sz="2400" dirty="0">
                <a:latin typeface="Kozuka Gothic Pro R" pitchFamily="34" charset="-128"/>
                <a:ea typeface="Kozuka Gothic Pro R" pitchFamily="34" charset="-128"/>
              </a:rPr>
              <a:t>Draw a face within the branches. </a:t>
            </a:r>
          </a:p>
          <a:p>
            <a:endParaRPr lang="en-GB" sz="2400" dirty="0"/>
          </a:p>
        </p:txBody>
      </p:sp>
    </p:spTree>
    <p:extLst>
      <p:ext uri="{BB962C8B-B14F-4D97-AF65-F5344CB8AC3E}">
        <p14:creationId xmlns:p14="http://schemas.microsoft.com/office/powerpoint/2010/main" val="2613378898"/>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627D4DA-CA93-4100-9923-91CA0C97AC6D}" type="slidenum">
              <a:rPr lang="en-GB" smtClean="0"/>
              <a:t>6</a:t>
            </a:fld>
            <a:endParaRPr lang="en-GB"/>
          </a:p>
        </p:txBody>
      </p:sp>
      <p:sp>
        <p:nvSpPr>
          <p:cNvPr id="9" name="Rectangle 8"/>
          <p:cNvSpPr/>
          <p:nvPr/>
        </p:nvSpPr>
        <p:spPr>
          <a:xfrm>
            <a:off x="0" y="6237312"/>
            <a:ext cx="9144000" cy="620688"/>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10" name="Footer Placeholder 7"/>
          <p:cNvSpPr>
            <a:spLocks noGrp="1"/>
          </p:cNvSpPr>
          <p:nvPr>
            <p:ph type="ftr" sz="quarter" idx="11"/>
          </p:nvPr>
        </p:nvSpPr>
        <p:spPr>
          <a:xfrm>
            <a:off x="0" y="6356350"/>
            <a:ext cx="9143999" cy="365125"/>
          </a:xfrm>
        </p:spPr>
        <p:txBody>
          <a:bodyPr/>
          <a:lstStyle/>
          <a:p>
            <a:r>
              <a:rPr lang="en-GB" dirty="0">
                <a:solidFill>
                  <a:schemeClr val="bg1">
                    <a:lumMod val="95000"/>
                  </a:schemeClr>
                </a:solidFill>
              </a:rPr>
              <a:t>©Kimberley Evans in collaboration with The Japan Society</a:t>
            </a:r>
          </a:p>
        </p:txBody>
      </p:sp>
      <p:sp>
        <p:nvSpPr>
          <p:cNvPr id="11" name="TextBox 10"/>
          <p:cNvSpPr txBox="1"/>
          <p:nvPr/>
        </p:nvSpPr>
        <p:spPr>
          <a:xfrm>
            <a:off x="306460" y="391202"/>
            <a:ext cx="6876252" cy="769441"/>
          </a:xfrm>
          <a:prstGeom prst="rect">
            <a:avLst/>
          </a:prstGeom>
          <a:noFill/>
        </p:spPr>
        <p:txBody>
          <a:bodyPr wrap="square" rtlCol="0">
            <a:spAutoFit/>
          </a:bodyPr>
          <a:lstStyle/>
          <a:p>
            <a:r>
              <a:rPr lang="en-GB" sz="4400" b="1" dirty="0">
                <a:solidFill>
                  <a:srgbClr val="FF0000"/>
                </a:solidFill>
                <a:latin typeface="Kristen ITC" panose="03050502040202030202" pitchFamily="66" charset="0"/>
                <a:ea typeface="Kozuka Gothic Pro B" pitchFamily="34" charset="-128"/>
              </a:rPr>
              <a:t>Task Three</a:t>
            </a:r>
          </a:p>
        </p:txBody>
      </p:sp>
      <p:pic>
        <p:nvPicPr>
          <p:cNvPr id="8" name="Picture 7"/>
          <p:cNvPicPr/>
          <p:nvPr/>
        </p:nvPicPr>
        <p:blipFill>
          <a:blip r:embed="rId3" cstate="print">
            <a:extLst>
              <a:ext uri="{28A0092B-C50C-407E-A947-70E740481C1C}">
                <a14:useLocalDpi xmlns:a14="http://schemas.microsoft.com/office/drawing/2010/main" val="0"/>
              </a:ext>
            </a:extLst>
          </a:blip>
          <a:stretch>
            <a:fillRect/>
          </a:stretch>
        </p:blipFill>
        <p:spPr>
          <a:xfrm>
            <a:off x="7627331" y="281120"/>
            <a:ext cx="850900" cy="850900"/>
          </a:xfrm>
          <a:prstGeom prst="rect">
            <a:avLst/>
          </a:prstGeom>
        </p:spPr>
      </p:pic>
      <p:sp>
        <p:nvSpPr>
          <p:cNvPr id="4" name="TextBox 3">
            <a:extLst>
              <a:ext uri="{FF2B5EF4-FFF2-40B4-BE49-F238E27FC236}">
                <a16:creationId xmlns:a16="http://schemas.microsoft.com/office/drawing/2014/main" id="{A7E81020-7048-4BAD-869E-40923034458A}"/>
              </a:ext>
            </a:extLst>
          </p:cNvPr>
          <p:cNvSpPr txBox="1"/>
          <p:nvPr/>
        </p:nvSpPr>
        <p:spPr>
          <a:xfrm>
            <a:off x="179512" y="1563109"/>
            <a:ext cx="7130148" cy="523220"/>
          </a:xfrm>
          <a:prstGeom prst="rect">
            <a:avLst/>
          </a:prstGeom>
          <a:noFill/>
        </p:spPr>
        <p:txBody>
          <a:bodyPr wrap="square" rtlCol="0">
            <a:spAutoFit/>
          </a:bodyPr>
          <a:lstStyle/>
          <a:p>
            <a:pPr marL="457200" indent="-457200">
              <a:buClr>
                <a:srgbClr val="339933"/>
              </a:buClr>
              <a:buFont typeface="Wingdings" panose="05000000000000000000" pitchFamily="2" charset="2"/>
              <a:buChar char="Ø"/>
            </a:pPr>
            <a:endParaRPr lang="en-GB" sz="2800" dirty="0"/>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27784" y="1282887"/>
            <a:ext cx="6108346" cy="4521609"/>
          </a:xfrm>
          <a:prstGeom prst="rect">
            <a:avLst/>
          </a:prstGeom>
        </p:spPr>
      </p:pic>
      <p:sp>
        <p:nvSpPr>
          <p:cNvPr id="13" name="TextBox 12"/>
          <p:cNvSpPr txBox="1"/>
          <p:nvPr/>
        </p:nvSpPr>
        <p:spPr>
          <a:xfrm>
            <a:off x="539552" y="1620539"/>
            <a:ext cx="4752528" cy="738664"/>
          </a:xfrm>
          <a:prstGeom prst="rect">
            <a:avLst/>
          </a:prstGeom>
          <a:noFill/>
        </p:spPr>
        <p:txBody>
          <a:bodyPr wrap="square" rtlCol="0">
            <a:spAutoFit/>
          </a:bodyPr>
          <a:lstStyle/>
          <a:p>
            <a:endParaRPr lang="en-GB" sz="2400" dirty="0"/>
          </a:p>
          <a:p>
            <a:r>
              <a:rPr lang="en-GB" dirty="0"/>
              <a:t> </a:t>
            </a:r>
          </a:p>
        </p:txBody>
      </p:sp>
      <p:sp>
        <p:nvSpPr>
          <p:cNvPr id="2" name="Rectangle 1">
            <a:extLst>
              <a:ext uri="{FF2B5EF4-FFF2-40B4-BE49-F238E27FC236}">
                <a16:creationId xmlns:a16="http://schemas.microsoft.com/office/drawing/2014/main" id="{53086EC2-F2C2-4CDB-A8F7-DDE3F007FA80}"/>
              </a:ext>
            </a:extLst>
          </p:cNvPr>
          <p:cNvSpPr/>
          <p:nvPr/>
        </p:nvSpPr>
        <p:spPr>
          <a:xfrm>
            <a:off x="179512" y="2204864"/>
            <a:ext cx="2555776" cy="2677656"/>
          </a:xfrm>
          <a:prstGeom prst="rect">
            <a:avLst/>
          </a:prstGeom>
        </p:spPr>
        <p:txBody>
          <a:bodyPr wrap="square">
            <a:spAutoFit/>
          </a:bodyPr>
          <a:lstStyle/>
          <a:p>
            <a:r>
              <a:rPr lang="en-GB" sz="2400" dirty="0">
                <a:latin typeface="Kozuka Gothic Pro R" pitchFamily="34" charset="-128"/>
                <a:ea typeface="Kozuka Gothic Pro R" pitchFamily="34" charset="-128"/>
              </a:rPr>
              <a:t>You have three minutes to look at the tree. </a:t>
            </a:r>
          </a:p>
          <a:p>
            <a:endParaRPr lang="en-GB" sz="2400" dirty="0">
              <a:latin typeface="Kozuka Gothic Pro R" pitchFamily="34" charset="-128"/>
              <a:ea typeface="Kozuka Gothic Pro R" pitchFamily="34" charset="-128"/>
            </a:endParaRPr>
          </a:p>
          <a:p>
            <a:r>
              <a:rPr lang="en-GB" sz="2400" dirty="0">
                <a:latin typeface="Kozuka Gothic Pro R" pitchFamily="34" charset="-128"/>
                <a:ea typeface="Kozuka Gothic Pro R" pitchFamily="34" charset="-128"/>
              </a:rPr>
              <a:t>Now draw the tree from memory. </a:t>
            </a:r>
          </a:p>
        </p:txBody>
      </p:sp>
    </p:spTree>
    <p:extLst>
      <p:ext uri="{BB962C8B-B14F-4D97-AF65-F5344CB8AC3E}">
        <p14:creationId xmlns:p14="http://schemas.microsoft.com/office/powerpoint/2010/main" val="41391478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 calcmode="lin" valueType="num">
                                      <p:cBhvr additive="base">
                                        <p:cTn id="11"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627D4DA-CA93-4100-9923-91CA0C97AC6D}" type="slidenum">
              <a:rPr lang="en-GB" smtClean="0"/>
              <a:t>7</a:t>
            </a:fld>
            <a:endParaRPr lang="en-GB"/>
          </a:p>
        </p:txBody>
      </p:sp>
      <p:sp>
        <p:nvSpPr>
          <p:cNvPr id="9" name="Rectangle 8"/>
          <p:cNvSpPr/>
          <p:nvPr/>
        </p:nvSpPr>
        <p:spPr>
          <a:xfrm>
            <a:off x="0" y="6237312"/>
            <a:ext cx="9144000" cy="620688"/>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10" name="Footer Placeholder 7"/>
          <p:cNvSpPr>
            <a:spLocks noGrp="1"/>
          </p:cNvSpPr>
          <p:nvPr>
            <p:ph type="ftr" sz="quarter" idx="11"/>
          </p:nvPr>
        </p:nvSpPr>
        <p:spPr>
          <a:xfrm>
            <a:off x="0" y="6356350"/>
            <a:ext cx="9143999" cy="365125"/>
          </a:xfrm>
        </p:spPr>
        <p:txBody>
          <a:bodyPr/>
          <a:lstStyle/>
          <a:p>
            <a:r>
              <a:rPr lang="en-US" altLang="ja-JP" dirty="0">
                <a:solidFill>
                  <a:schemeClr val="bg1"/>
                </a:solidFill>
                <a:hlinkClick r:id="rId3"/>
              </a:rPr>
              <a:t>"</a:t>
            </a:r>
            <a:r>
              <a:rPr lang="ja-JP" altLang="en-US" dirty="0">
                <a:solidFill>
                  <a:schemeClr val="bg1"/>
                </a:solidFill>
                <a:hlinkClick r:id="rId3"/>
              </a:rPr>
              <a:t>ゆるキャラまつり</a:t>
            </a:r>
            <a:r>
              <a:rPr lang="en-US" altLang="ja-JP" dirty="0">
                <a:solidFill>
                  <a:schemeClr val="bg1"/>
                </a:solidFill>
                <a:hlinkClick r:id="rId3"/>
              </a:rPr>
              <a:t>"</a:t>
            </a:r>
            <a:r>
              <a:rPr lang="ja-JP" altLang="en-US" dirty="0">
                <a:solidFill>
                  <a:schemeClr val="bg1"/>
                </a:solidFill>
              </a:rPr>
              <a:t> </a:t>
            </a:r>
            <a:r>
              <a:rPr lang="en-GB" dirty="0">
                <a:solidFill>
                  <a:schemeClr val="bg1"/>
                </a:solidFill>
              </a:rPr>
              <a:t>by </a:t>
            </a:r>
            <a:r>
              <a:rPr lang="en-GB" dirty="0" err="1">
                <a:solidFill>
                  <a:schemeClr val="bg1"/>
                </a:solidFill>
                <a:hlinkClick r:id="rId4"/>
              </a:rPr>
              <a:t>ari_taka</a:t>
            </a:r>
            <a:r>
              <a:rPr lang="en-GB" dirty="0">
                <a:solidFill>
                  <a:schemeClr val="bg1"/>
                </a:solidFill>
              </a:rPr>
              <a:t> is licensed under </a:t>
            </a:r>
            <a:r>
              <a:rPr lang="en-GB" dirty="0">
                <a:solidFill>
                  <a:schemeClr val="bg1"/>
                </a:solidFill>
                <a:hlinkClick r:id="rId5"/>
              </a:rPr>
              <a:t>CC BY-NC-SA 2.0</a:t>
            </a:r>
            <a:r>
              <a:rPr lang="en-GB" dirty="0">
                <a:solidFill>
                  <a:schemeClr val="bg1"/>
                </a:solidFill>
              </a:rPr>
              <a:t> (</a:t>
            </a:r>
            <a:r>
              <a:rPr lang="en-GB">
                <a:solidFill>
                  <a:schemeClr val="bg1"/>
                </a:solidFill>
              </a:rPr>
              <a:t>cropped)</a:t>
            </a:r>
            <a:endParaRPr lang="en-GB" dirty="0">
              <a:solidFill>
                <a:schemeClr val="bg1"/>
              </a:solidFill>
            </a:endParaRPr>
          </a:p>
        </p:txBody>
      </p:sp>
      <p:sp>
        <p:nvSpPr>
          <p:cNvPr id="11" name="TextBox 10"/>
          <p:cNvSpPr txBox="1"/>
          <p:nvPr/>
        </p:nvSpPr>
        <p:spPr>
          <a:xfrm>
            <a:off x="306460" y="476672"/>
            <a:ext cx="6876252" cy="830997"/>
          </a:xfrm>
          <a:prstGeom prst="rect">
            <a:avLst/>
          </a:prstGeom>
          <a:noFill/>
        </p:spPr>
        <p:txBody>
          <a:bodyPr wrap="square" rtlCol="0">
            <a:spAutoFit/>
          </a:bodyPr>
          <a:lstStyle/>
          <a:p>
            <a:r>
              <a:rPr lang="en-GB" sz="4800" b="1" dirty="0">
                <a:solidFill>
                  <a:srgbClr val="FF0000"/>
                </a:solidFill>
                <a:latin typeface="Kristen ITC" panose="03050502040202030202" pitchFamily="66" charset="0"/>
                <a:ea typeface="Kozuka Gothic Pro B" pitchFamily="34" charset="-128"/>
              </a:rPr>
              <a:t>Local Mascots </a:t>
            </a:r>
          </a:p>
        </p:txBody>
      </p:sp>
      <p:pic>
        <p:nvPicPr>
          <p:cNvPr id="8" name="Picture 7"/>
          <p:cNvPicPr/>
          <p:nvPr/>
        </p:nvPicPr>
        <p:blipFill>
          <a:blip r:embed="rId6" cstate="print">
            <a:extLst>
              <a:ext uri="{28A0092B-C50C-407E-A947-70E740481C1C}">
                <a14:useLocalDpi xmlns:a14="http://schemas.microsoft.com/office/drawing/2010/main" val="0"/>
              </a:ext>
            </a:extLst>
          </a:blip>
          <a:stretch>
            <a:fillRect/>
          </a:stretch>
        </p:blipFill>
        <p:spPr>
          <a:xfrm>
            <a:off x="7627331" y="281120"/>
            <a:ext cx="850900" cy="850900"/>
          </a:xfrm>
          <a:prstGeom prst="rect">
            <a:avLst/>
          </a:prstGeom>
        </p:spPr>
      </p:pic>
      <p:sp>
        <p:nvSpPr>
          <p:cNvPr id="4" name="TextBox 3">
            <a:extLst>
              <a:ext uri="{FF2B5EF4-FFF2-40B4-BE49-F238E27FC236}">
                <a16:creationId xmlns:a16="http://schemas.microsoft.com/office/drawing/2014/main" id="{A7E81020-7048-4BAD-869E-40923034458A}"/>
              </a:ext>
            </a:extLst>
          </p:cNvPr>
          <p:cNvSpPr txBox="1"/>
          <p:nvPr/>
        </p:nvSpPr>
        <p:spPr>
          <a:xfrm>
            <a:off x="179512" y="1563109"/>
            <a:ext cx="7130148" cy="523220"/>
          </a:xfrm>
          <a:prstGeom prst="rect">
            <a:avLst/>
          </a:prstGeom>
          <a:noFill/>
        </p:spPr>
        <p:txBody>
          <a:bodyPr wrap="square" rtlCol="0">
            <a:spAutoFit/>
          </a:bodyPr>
          <a:lstStyle/>
          <a:p>
            <a:pPr marL="457200" indent="-457200">
              <a:buClr>
                <a:srgbClr val="339933"/>
              </a:buClr>
              <a:buFont typeface="Wingdings" panose="05000000000000000000" pitchFamily="2" charset="2"/>
              <a:buChar char="Ø"/>
            </a:pPr>
            <a:endParaRPr lang="en-GB" sz="2800" dirty="0"/>
          </a:p>
        </p:txBody>
      </p:sp>
      <p:sp>
        <p:nvSpPr>
          <p:cNvPr id="13" name="TextBox 12"/>
          <p:cNvSpPr txBox="1"/>
          <p:nvPr/>
        </p:nvSpPr>
        <p:spPr>
          <a:xfrm>
            <a:off x="539552" y="1620539"/>
            <a:ext cx="4752528" cy="738664"/>
          </a:xfrm>
          <a:prstGeom prst="rect">
            <a:avLst/>
          </a:prstGeom>
          <a:noFill/>
        </p:spPr>
        <p:txBody>
          <a:bodyPr wrap="square" rtlCol="0">
            <a:spAutoFit/>
          </a:bodyPr>
          <a:lstStyle/>
          <a:p>
            <a:endParaRPr lang="en-GB" sz="2400"/>
          </a:p>
          <a:p>
            <a:r>
              <a:rPr lang="en-GB"/>
              <a:t> </a:t>
            </a:r>
            <a:endParaRPr lang="en-GB" dirty="0"/>
          </a:p>
        </p:txBody>
      </p:sp>
      <p:sp>
        <p:nvSpPr>
          <p:cNvPr id="2" name="Rectangle 1">
            <a:extLst>
              <a:ext uri="{FF2B5EF4-FFF2-40B4-BE49-F238E27FC236}">
                <a16:creationId xmlns:a16="http://schemas.microsoft.com/office/drawing/2014/main" id="{53086EC2-F2C2-4CDB-A8F7-DDE3F007FA80}"/>
              </a:ext>
            </a:extLst>
          </p:cNvPr>
          <p:cNvSpPr/>
          <p:nvPr/>
        </p:nvSpPr>
        <p:spPr>
          <a:xfrm>
            <a:off x="360040" y="1669521"/>
            <a:ext cx="2555776" cy="3539430"/>
          </a:xfrm>
          <a:prstGeom prst="rect">
            <a:avLst/>
          </a:prstGeom>
        </p:spPr>
        <p:txBody>
          <a:bodyPr wrap="square">
            <a:spAutoFit/>
          </a:bodyPr>
          <a:lstStyle/>
          <a:p>
            <a:r>
              <a:rPr lang="en-GB" sz="2400" dirty="0">
                <a:latin typeface="Kozuka Gothic Pro R" pitchFamily="34" charset="-128"/>
                <a:ea typeface="Kozuka Gothic Pro R" pitchFamily="34" charset="-128"/>
              </a:rPr>
              <a:t>Most cities and places in Japan have a mascot.</a:t>
            </a:r>
          </a:p>
          <a:p>
            <a:endParaRPr lang="en-GB" sz="2400" dirty="0">
              <a:latin typeface="Kozuka Gothic Pro R" pitchFamily="34" charset="-128"/>
              <a:ea typeface="Kozuka Gothic Pro R" pitchFamily="34" charset="-128"/>
            </a:endParaRPr>
          </a:p>
          <a:p>
            <a:r>
              <a:rPr lang="en-GB" sz="2400" dirty="0">
                <a:latin typeface="Kozuka Gothic Pro R" pitchFamily="34" charset="-128"/>
                <a:ea typeface="Kozuka Gothic Pro R" pitchFamily="34" charset="-128"/>
              </a:rPr>
              <a:t>They are usually based on famous products from that place. </a:t>
            </a:r>
          </a:p>
          <a:p>
            <a:endParaRPr lang="en-GB" sz="3200" dirty="0"/>
          </a:p>
        </p:txBody>
      </p:sp>
      <p:pic>
        <p:nvPicPr>
          <p:cNvPr id="3" name="Picture 2"/>
          <p:cNvPicPr>
            <a:picLocks noChangeAspect="1"/>
          </p:cNvPicPr>
          <p:nvPr/>
        </p:nvPicPr>
        <p:blipFill rotWithShape="1">
          <a:blip r:embed="rId7">
            <a:extLst>
              <a:ext uri="{28A0092B-C50C-407E-A947-70E740481C1C}">
                <a14:useLocalDpi xmlns:a14="http://schemas.microsoft.com/office/drawing/2010/main" val="0"/>
              </a:ext>
            </a:extLst>
          </a:blip>
          <a:srcRect l="7722" t="17799" r="10412" b="12220"/>
          <a:stretch/>
        </p:blipFill>
        <p:spPr>
          <a:xfrm>
            <a:off x="2987824" y="1669521"/>
            <a:ext cx="5615096" cy="3600000"/>
          </a:xfrm>
          <a:prstGeom prst="rect">
            <a:avLst/>
          </a:prstGeom>
        </p:spPr>
      </p:pic>
      <p:sp>
        <p:nvSpPr>
          <p:cNvPr id="5" name="TextBox 4"/>
          <p:cNvSpPr txBox="1"/>
          <p:nvPr/>
        </p:nvSpPr>
        <p:spPr>
          <a:xfrm>
            <a:off x="2654982" y="5625702"/>
            <a:ext cx="3827066" cy="369332"/>
          </a:xfrm>
          <a:prstGeom prst="rect">
            <a:avLst/>
          </a:prstGeom>
          <a:noFill/>
        </p:spPr>
        <p:txBody>
          <a:bodyPr wrap="square" rtlCol="0">
            <a:spAutoFit/>
          </a:bodyPr>
          <a:lstStyle/>
          <a:p>
            <a:r>
              <a:rPr lang="en-GB" dirty="0">
                <a:latin typeface="Kristen ITC" panose="03050502040202030202" pitchFamily="66" charset="0"/>
              </a:rPr>
              <a:t>Click </a:t>
            </a:r>
            <a:r>
              <a:rPr lang="en-GB" dirty="0">
                <a:latin typeface="Kristen ITC" panose="03050502040202030202" pitchFamily="66" charset="0"/>
                <a:hlinkClick r:id="rId8"/>
              </a:rPr>
              <a:t>here</a:t>
            </a:r>
            <a:r>
              <a:rPr lang="en-GB" dirty="0">
                <a:latin typeface="Kristen ITC" panose="03050502040202030202" pitchFamily="66" charset="0"/>
              </a:rPr>
              <a:t> to see more mascots</a:t>
            </a:r>
          </a:p>
        </p:txBody>
      </p:sp>
    </p:spTree>
    <p:extLst>
      <p:ext uri="{BB962C8B-B14F-4D97-AF65-F5344CB8AC3E}">
        <p14:creationId xmlns:p14="http://schemas.microsoft.com/office/powerpoint/2010/main" val="54112403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r="23266"/>
          <a:stretch/>
        </p:blipFill>
        <p:spPr>
          <a:xfrm>
            <a:off x="3358308" y="548680"/>
            <a:ext cx="5785692" cy="5031528"/>
          </a:xfrm>
          <a:prstGeom prst="rect">
            <a:avLst/>
          </a:prstGeom>
        </p:spPr>
      </p:pic>
      <p:sp useBgFill="1">
        <p:nvSpPr>
          <p:cNvPr id="73" name="Freeform: Shape 72">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9" name="Rectangle 78">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1" name="Rectangle 80">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Footer Placeholder 7"/>
          <p:cNvSpPr>
            <a:spLocks noGrp="1"/>
          </p:cNvSpPr>
          <p:nvPr>
            <p:ph type="ftr" sz="quarter" idx="11"/>
          </p:nvPr>
        </p:nvSpPr>
        <p:spPr>
          <a:xfrm>
            <a:off x="1330452" y="6356350"/>
            <a:ext cx="2246074" cy="365125"/>
          </a:xfrm>
        </p:spPr>
        <p:txBody>
          <a:bodyPr vert="horz" lIns="91440" tIns="45720" rIns="91440" bIns="45720" rtlCol="0" anchor="ctr">
            <a:normAutofit/>
          </a:bodyPr>
          <a:lstStyle/>
          <a:p>
            <a:pPr algn="r">
              <a:lnSpc>
                <a:spcPct val="90000"/>
              </a:lnSpc>
              <a:spcAft>
                <a:spcPts val="600"/>
              </a:spcAft>
            </a:pPr>
            <a:r>
              <a:rPr lang="en-US" sz="900" kern="1200">
                <a:solidFill>
                  <a:schemeClr val="tx1">
                    <a:lumMod val="50000"/>
                    <a:lumOff val="50000"/>
                  </a:schemeClr>
                </a:solidFill>
                <a:latin typeface="+mn-lt"/>
                <a:ea typeface="+mn-ea"/>
                <a:cs typeface="+mn-cs"/>
              </a:rPr>
              <a:t>©Kimberley Evans in collaboration with The Japan Society</a:t>
            </a:r>
          </a:p>
        </p:txBody>
      </p:sp>
      <p:sp>
        <p:nvSpPr>
          <p:cNvPr id="3" name="Slide Number Placeholder 2"/>
          <p:cNvSpPr>
            <a:spLocks noGrp="1"/>
          </p:cNvSpPr>
          <p:nvPr>
            <p:ph type="sldNum" sz="quarter" idx="12"/>
          </p:nvPr>
        </p:nvSpPr>
        <p:spPr>
          <a:xfrm>
            <a:off x="6757416" y="6356350"/>
            <a:ext cx="2057400" cy="365125"/>
          </a:xfrm>
        </p:spPr>
        <p:txBody>
          <a:bodyPr vert="horz" lIns="91440" tIns="45720" rIns="91440" bIns="45720" rtlCol="0" anchor="ctr">
            <a:normAutofit/>
          </a:bodyPr>
          <a:lstStyle/>
          <a:p>
            <a:pPr>
              <a:spcAft>
                <a:spcPts val="600"/>
              </a:spcAft>
            </a:pPr>
            <a:fld id="{7627D4DA-CA93-4100-9923-91CA0C97AC6D}" type="slidenum">
              <a:rPr lang="en-US">
                <a:solidFill>
                  <a:schemeClr val="bg1"/>
                </a:solidFill>
              </a:rPr>
              <a:pPr>
                <a:spcAft>
                  <a:spcPts val="600"/>
                </a:spcAft>
              </a:pPr>
              <a:t>8</a:t>
            </a:fld>
            <a:endParaRPr lang="en-US">
              <a:solidFill>
                <a:schemeClr val="bg1"/>
              </a:solidFill>
            </a:endParaRPr>
          </a:p>
        </p:txBody>
      </p:sp>
      <p:pic>
        <p:nvPicPr>
          <p:cNvPr id="8" name="Picture 7"/>
          <p:cNvPicPr/>
          <p:nvPr/>
        </p:nvPicPr>
        <p:blipFill>
          <a:blip r:embed="rId4" cstate="print">
            <a:extLst>
              <a:ext uri="{28A0092B-C50C-407E-A947-70E740481C1C}">
                <a14:useLocalDpi xmlns:a14="http://schemas.microsoft.com/office/drawing/2010/main" val="0"/>
              </a:ext>
            </a:extLst>
          </a:blip>
          <a:stretch>
            <a:fillRect/>
          </a:stretch>
        </p:blipFill>
        <p:spPr>
          <a:xfrm>
            <a:off x="7862603" y="250696"/>
            <a:ext cx="850900" cy="850900"/>
          </a:xfrm>
          <a:prstGeom prst="rect">
            <a:avLst/>
          </a:prstGeom>
        </p:spPr>
      </p:pic>
      <p:sp useBgFill="1">
        <p:nvSpPr>
          <p:cNvPr id="75" name="Freeform: Shape 74">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499"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extBox 1"/>
          <p:cNvSpPr txBox="1"/>
          <p:nvPr/>
        </p:nvSpPr>
        <p:spPr>
          <a:xfrm>
            <a:off x="185322" y="529232"/>
            <a:ext cx="3972699" cy="1243584"/>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b="1" kern="1200" dirty="0">
                <a:solidFill>
                  <a:srgbClr val="FF0000"/>
                </a:solidFill>
                <a:latin typeface="Kristen ITC" panose="03050502040202030202" pitchFamily="66" charset="0"/>
                <a:ea typeface="+mj-ea"/>
                <a:cs typeface="+mj-cs"/>
              </a:rPr>
              <a:t>Local Mascots</a:t>
            </a:r>
          </a:p>
        </p:txBody>
      </p:sp>
      <p:sp>
        <p:nvSpPr>
          <p:cNvPr id="15" name="Rectangle 14"/>
          <p:cNvSpPr/>
          <p:nvPr/>
        </p:nvSpPr>
        <p:spPr>
          <a:xfrm>
            <a:off x="0" y="6211669"/>
            <a:ext cx="9144000" cy="646331"/>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17">
            <a:extLst>
              <a:ext uri="{FF2B5EF4-FFF2-40B4-BE49-F238E27FC236}">
                <a16:creationId xmlns:a16="http://schemas.microsoft.com/office/drawing/2014/main" id="{53086EC2-F2C2-4CDB-A8F7-DDE3F007FA80}"/>
              </a:ext>
            </a:extLst>
          </p:cNvPr>
          <p:cNvSpPr/>
          <p:nvPr/>
        </p:nvSpPr>
        <p:spPr>
          <a:xfrm>
            <a:off x="337158" y="1772816"/>
            <a:ext cx="4218299" cy="3539430"/>
          </a:xfrm>
          <a:prstGeom prst="rect">
            <a:avLst/>
          </a:prstGeom>
        </p:spPr>
        <p:txBody>
          <a:bodyPr wrap="square">
            <a:spAutoFit/>
          </a:bodyPr>
          <a:lstStyle/>
          <a:p>
            <a:r>
              <a:rPr lang="en-US" sz="2800" dirty="0"/>
              <a:t>This is Yuzu, a sour fruit.</a:t>
            </a:r>
          </a:p>
          <a:p>
            <a:endParaRPr lang="en-GB" sz="2800" dirty="0"/>
          </a:p>
          <a:p>
            <a:r>
              <a:rPr lang="en-GB" sz="2800" dirty="0" err="1"/>
              <a:t>Minoh</a:t>
            </a:r>
            <a:r>
              <a:rPr lang="en-GB" sz="2800" dirty="0"/>
              <a:t> is a town in a place called Osaka. It is famous for its Yuzu.</a:t>
            </a:r>
          </a:p>
          <a:p>
            <a:endParaRPr lang="en-US" sz="2800" dirty="0"/>
          </a:p>
          <a:p>
            <a:r>
              <a:rPr lang="en-US" sz="2800" dirty="0"/>
              <a:t>So </a:t>
            </a:r>
            <a:r>
              <a:rPr lang="en-US" sz="2800" dirty="0" err="1"/>
              <a:t>Minoh</a:t>
            </a:r>
            <a:r>
              <a:rPr lang="en-US" sz="2800" dirty="0"/>
              <a:t> has a mascot based on Yuzu.</a:t>
            </a:r>
            <a:endParaRPr lang="en-GB" sz="2800" dirty="0"/>
          </a:p>
        </p:txBody>
      </p:sp>
      <p:sp>
        <p:nvSpPr>
          <p:cNvPr id="6" name="Rectangle 5"/>
          <p:cNvSpPr/>
          <p:nvPr/>
        </p:nvSpPr>
        <p:spPr>
          <a:xfrm>
            <a:off x="4283968" y="5565186"/>
            <a:ext cx="4680520" cy="646331"/>
          </a:xfrm>
          <a:prstGeom prst="rect">
            <a:avLst/>
          </a:prstGeom>
        </p:spPr>
        <p:txBody>
          <a:bodyPr wrap="square">
            <a:spAutoFit/>
          </a:bodyPr>
          <a:lstStyle/>
          <a:p>
            <a:pPr algn="ctr"/>
            <a:r>
              <a:rPr lang="en-GB" dirty="0">
                <a:latin typeface="Kristen ITC" panose="03050502040202030202" pitchFamily="66" charset="0"/>
              </a:rPr>
              <a:t>Click </a:t>
            </a:r>
            <a:r>
              <a:rPr lang="en-GB" dirty="0">
                <a:latin typeface="Kristen ITC" panose="03050502040202030202" pitchFamily="66" charset="0"/>
                <a:hlinkClick r:id="rId5"/>
              </a:rPr>
              <a:t>here</a:t>
            </a:r>
            <a:r>
              <a:rPr lang="en-GB" dirty="0">
                <a:latin typeface="Kristen ITC" panose="03050502040202030202" pitchFamily="66" charset="0"/>
              </a:rPr>
              <a:t> to meet </a:t>
            </a:r>
            <a:r>
              <a:rPr lang="en-US" dirty="0" err="1">
                <a:latin typeface="Kristen ITC" panose="03050502040202030202" pitchFamily="66" charset="0"/>
              </a:rPr>
              <a:t>Minoh’s</a:t>
            </a:r>
            <a:r>
              <a:rPr lang="en-US" dirty="0">
                <a:latin typeface="Kristen ITC" panose="03050502040202030202" pitchFamily="66" charset="0"/>
              </a:rPr>
              <a:t> mascot, </a:t>
            </a:r>
          </a:p>
          <a:p>
            <a:pPr algn="ctr"/>
            <a:r>
              <a:rPr lang="en-GB" dirty="0" err="1">
                <a:latin typeface="Kristen ITC" panose="03050502040202030202" pitchFamily="66" charset="0"/>
              </a:rPr>
              <a:t>Takino-michi</a:t>
            </a:r>
            <a:r>
              <a:rPr lang="en-GB" dirty="0">
                <a:latin typeface="Kristen ITC" panose="03050502040202030202" pitchFamily="66" charset="0"/>
              </a:rPr>
              <a:t> </a:t>
            </a:r>
            <a:r>
              <a:rPr lang="en-GB" dirty="0" err="1">
                <a:latin typeface="Kristen ITC" panose="03050502040202030202" pitchFamily="66" charset="0"/>
              </a:rPr>
              <a:t>Yuzuru</a:t>
            </a:r>
            <a:r>
              <a:rPr lang="en-GB" dirty="0">
                <a:latin typeface="Kristen ITC" panose="03050502040202030202" pitchFamily="66" charset="0"/>
              </a:rPr>
              <a:t> </a:t>
            </a:r>
          </a:p>
        </p:txBody>
      </p:sp>
      <p:sp>
        <p:nvSpPr>
          <p:cNvPr id="20" name="Footer Placeholder 7"/>
          <p:cNvSpPr txBox="1">
            <a:spLocks/>
          </p:cNvSpPr>
          <p:nvPr/>
        </p:nvSpPr>
        <p:spPr>
          <a:xfrm>
            <a:off x="0" y="6356350"/>
            <a:ext cx="9143999"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solidFill>
                  <a:schemeClr val="bg1"/>
                </a:solidFill>
                <a:hlinkClick r:id="rId6"/>
              </a:rPr>
              <a:t>Yuzu Oranges</a:t>
            </a:r>
            <a:r>
              <a:rPr lang="en-GB">
                <a:solidFill>
                  <a:schemeClr val="bg1"/>
                </a:solidFill>
              </a:rPr>
              <a:t> by Nikita from Russian Federation, is licensed under </a:t>
            </a:r>
            <a:r>
              <a:rPr lang="en-GB">
                <a:solidFill>
                  <a:schemeClr val="bg1"/>
                </a:solidFill>
                <a:hlinkClick r:id="rId7"/>
              </a:rPr>
              <a:t> CC BY 2.0</a:t>
            </a:r>
            <a:r>
              <a:rPr lang="en-GB">
                <a:solidFill>
                  <a:schemeClr val="bg1"/>
                </a:solidFill>
              </a:rPr>
              <a:t>, via Wikimedia Commons </a:t>
            </a:r>
            <a:endParaRPr lang="en-GB" dirty="0">
              <a:solidFill>
                <a:schemeClr val="bg1"/>
              </a:solidFill>
            </a:endParaRPr>
          </a:p>
        </p:txBody>
      </p:sp>
    </p:spTree>
    <p:extLst>
      <p:ext uri="{BB962C8B-B14F-4D97-AF65-F5344CB8AC3E}">
        <p14:creationId xmlns:p14="http://schemas.microsoft.com/office/powerpoint/2010/main" val="230017607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 calcmode="lin" valueType="num">
                                      <p:cBhvr additive="base">
                                        <p:cTn id="7"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8">
                                            <p:txEl>
                                              <p:pRg st="2" end="2"/>
                                            </p:txEl>
                                          </p:spTgt>
                                        </p:tgtEl>
                                        <p:attrNameLst>
                                          <p:attrName>style.visibility</p:attrName>
                                        </p:attrNameLst>
                                      </p:cBhvr>
                                      <p:to>
                                        <p:strVal val="visible"/>
                                      </p:to>
                                    </p:set>
                                    <p:anim calcmode="lin" valueType="num">
                                      <p:cBhvr additive="base">
                                        <p:cTn id="13"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8">
                                            <p:txEl>
                                              <p:pRg st="4" end="4"/>
                                            </p:txEl>
                                          </p:spTgt>
                                        </p:tgtEl>
                                        <p:attrNameLst>
                                          <p:attrName>style.visibility</p:attrName>
                                        </p:attrNameLst>
                                      </p:cBhvr>
                                      <p:to>
                                        <p:strVal val="visible"/>
                                      </p:to>
                                    </p:set>
                                    <p:anim calcmode="lin" valueType="num">
                                      <p:cBhvr additive="base">
                                        <p:cTn id="19"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80888" y="305246"/>
            <a:ext cx="6963112" cy="5222334"/>
          </a:xfrm>
          <a:prstGeom prst="rect">
            <a:avLst/>
          </a:prstGeom>
        </p:spPr>
      </p:pic>
      <p:sp useBgFill="1">
        <p:nvSpPr>
          <p:cNvPr id="73" name="Freeform: Shape 72">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9" name="Rectangle 78">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1" name="Rectangle 80">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Footer Placeholder 7"/>
          <p:cNvSpPr>
            <a:spLocks noGrp="1"/>
          </p:cNvSpPr>
          <p:nvPr>
            <p:ph type="ftr" sz="quarter" idx="11"/>
          </p:nvPr>
        </p:nvSpPr>
        <p:spPr>
          <a:xfrm>
            <a:off x="1330452" y="6356350"/>
            <a:ext cx="2246074" cy="365125"/>
          </a:xfrm>
        </p:spPr>
        <p:txBody>
          <a:bodyPr vert="horz" lIns="91440" tIns="45720" rIns="91440" bIns="45720" rtlCol="0" anchor="ctr">
            <a:normAutofit/>
          </a:bodyPr>
          <a:lstStyle/>
          <a:p>
            <a:pPr algn="r">
              <a:lnSpc>
                <a:spcPct val="90000"/>
              </a:lnSpc>
              <a:spcAft>
                <a:spcPts val="600"/>
              </a:spcAft>
            </a:pPr>
            <a:r>
              <a:rPr lang="en-US" sz="900" kern="1200">
                <a:solidFill>
                  <a:schemeClr val="tx1">
                    <a:lumMod val="50000"/>
                    <a:lumOff val="50000"/>
                  </a:schemeClr>
                </a:solidFill>
                <a:latin typeface="+mn-lt"/>
                <a:ea typeface="+mn-ea"/>
                <a:cs typeface="+mn-cs"/>
              </a:rPr>
              <a:t>©Kimberley Evans in collaboration with The Japan Society</a:t>
            </a:r>
          </a:p>
        </p:txBody>
      </p:sp>
      <p:sp>
        <p:nvSpPr>
          <p:cNvPr id="3" name="Slide Number Placeholder 2"/>
          <p:cNvSpPr>
            <a:spLocks noGrp="1"/>
          </p:cNvSpPr>
          <p:nvPr>
            <p:ph type="sldNum" sz="quarter" idx="12"/>
          </p:nvPr>
        </p:nvSpPr>
        <p:spPr>
          <a:xfrm>
            <a:off x="6757416" y="6356350"/>
            <a:ext cx="2057400" cy="365125"/>
          </a:xfrm>
        </p:spPr>
        <p:txBody>
          <a:bodyPr vert="horz" lIns="91440" tIns="45720" rIns="91440" bIns="45720" rtlCol="0" anchor="ctr">
            <a:normAutofit/>
          </a:bodyPr>
          <a:lstStyle/>
          <a:p>
            <a:pPr>
              <a:spcAft>
                <a:spcPts val="600"/>
              </a:spcAft>
            </a:pPr>
            <a:fld id="{7627D4DA-CA93-4100-9923-91CA0C97AC6D}" type="slidenum">
              <a:rPr lang="en-US">
                <a:solidFill>
                  <a:schemeClr val="bg1"/>
                </a:solidFill>
              </a:rPr>
              <a:pPr>
                <a:spcAft>
                  <a:spcPts val="600"/>
                </a:spcAft>
              </a:pPr>
              <a:t>9</a:t>
            </a:fld>
            <a:endParaRPr lang="en-US">
              <a:solidFill>
                <a:schemeClr val="bg1"/>
              </a:solidFill>
            </a:endParaRPr>
          </a:p>
        </p:txBody>
      </p:sp>
      <p:pic>
        <p:nvPicPr>
          <p:cNvPr id="8" name="Picture 7"/>
          <p:cNvPicPr/>
          <p:nvPr/>
        </p:nvPicPr>
        <p:blipFill>
          <a:blip r:embed="rId4" cstate="print">
            <a:extLst>
              <a:ext uri="{28A0092B-C50C-407E-A947-70E740481C1C}">
                <a14:useLocalDpi xmlns:a14="http://schemas.microsoft.com/office/drawing/2010/main" val="0"/>
              </a:ext>
            </a:extLst>
          </a:blip>
          <a:stretch>
            <a:fillRect/>
          </a:stretch>
        </p:blipFill>
        <p:spPr>
          <a:xfrm>
            <a:off x="7862603" y="250696"/>
            <a:ext cx="850900" cy="850900"/>
          </a:xfrm>
          <a:prstGeom prst="rect">
            <a:avLst/>
          </a:prstGeom>
        </p:spPr>
      </p:pic>
      <p:sp useBgFill="1">
        <p:nvSpPr>
          <p:cNvPr id="75" name="Freeform: Shape 74">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499"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extBox 1"/>
          <p:cNvSpPr txBox="1"/>
          <p:nvPr/>
        </p:nvSpPr>
        <p:spPr>
          <a:xfrm>
            <a:off x="169378" y="479804"/>
            <a:ext cx="3972699" cy="1243584"/>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b="1" kern="1200" dirty="0">
                <a:solidFill>
                  <a:srgbClr val="FF0000"/>
                </a:solidFill>
                <a:latin typeface="Kristen ITC" panose="03050502040202030202" pitchFamily="66" charset="0"/>
                <a:ea typeface="+mj-ea"/>
                <a:cs typeface="+mj-cs"/>
              </a:rPr>
              <a:t>Local Mascots</a:t>
            </a:r>
          </a:p>
        </p:txBody>
      </p:sp>
      <p:sp>
        <p:nvSpPr>
          <p:cNvPr id="15" name="Rectangle 14"/>
          <p:cNvSpPr/>
          <p:nvPr/>
        </p:nvSpPr>
        <p:spPr>
          <a:xfrm>
            <a:off x="0" y="6211669"/>
            <a:ext cx="9144000" cy="646331"/>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a:extLst>
              <a:ext uri="{FF2B5EF4-FFF2-40B4-BE49-F238E27FC236}">
                <a16:creationId xmlns:a16="http://schemas.microsoft.com/office/drawing/2014/main" id="{53086EC2-F2C2-4CDB-A8F7-DDE3F007FA80}"/>
              </a:ext>
            </a:extLst>
          </p:cNvPr>
          <p:cNvSpPr/>
          <p:nvPr/>
        </p:nvSpPr>
        <p:spPr>
          <a:xfrm>
            <a:off x="302533" y="1576240"/>
            <a:ext cx="3888711" cy="3970318"/>
          </a:xfrm>
          <a:prstGeom prst="rect">
            <a:avLst/>
          </a:prstGeom>
        </p:spPr>
        <p:txBody>
          <a:bodyPr wrap="square">
            <a:spAutoFit/>
          </a:bodyPr>
          <a:lstStyle/>
          <a:p>
            <a:r>
              <a:rPr lang="en-US" sz="2800" dirty="0"/>
              <a:t>This is a rice field.</a:t>
            </a:r>
          </a:p>
          <a:p>
            <a:endParaRPr lang="en-US" sz="2800" dirty="0"/>
          </a:p>
          <a:p>
            <a:r>
              <a:rPr lang="en-US" sz="2800" dirty="0"/>
              <a:t>It’s a common sight in many rural areas of Japan.</a:t>
            </a:r>
          </a:p>
          <a:p>
            <a:endParaRPr lang="en-US" sz="2800" dirty="0"/>
          </a:p>
          <a:p>
            <a:r>
              <a:rPr lang="en-US" sz="2800" dirty="0"/>
              <a:t>A town called </a:t>
            </a:r>
            <a:r>
              <a:rPr lang="en-US" sz="2800" dirty="0" err="1"/>
              <a:t>Tako</a:t>
            </a:r>
            <a:r>
              <a:rPr lang="en-US" sz="2800" dirty="0"/>
              <a:t> grows a lot of rice so their mascot is a ‘Rice Fairy’. </a:t>
            </a:r>
          </a:p>
        </p:txBody>
      </p:sp>
      <p:sp>
        <p:nvSpPr>
          <p:cNvPr id="16" name="Rectangle 15"/>
          <p:cNvSpPr/>
          <p:nvPr/>
        </p:nvSpPr>
        <p:spPr>
          <a:xfrm>
            <a:off x="4282979" y="5527580"/>
            <a:ext cx="4860032" cy="646331"/>
          </a:xfrm>
          <a:prstGeom prst="rect">
            <a:avLst/>
          </a:prstGeom>
        </p:spPr>
        <p:txBody>
          <a:bodyPr wrap="square">
            <a:spAutoFit/>
          </a:bodyPr>
          <a:lstStyle/>
          <a:p>
            <a:pPr algn="ctr"/>
            <a:r>
              <a:rPr lang="en-GB" dirty="0">
                <a:latin typeface="Kristen ITC" panose="03050502040202030202" pitchFamily="66" charset="0"/>
              </a:rPr>
              <a:t>Click </a:t>
            </a:r>
            <a:r>
              <a:rPr lang="en-GB" dirty="0">
                <a:latin typeface="Kristen ITC" panose="03050502040202030202" pitchFamily="66" charset="0"/>
                <a:hlinkClick r:id="rId5"/>
              </a:rPr>
              <a:t>here</a:t>
            </a:r>
            <a:r>
              <a:rPr lang="en-GB" dirty="0">
                <a:latin typeface="Kristen ITC" panose="03050502040202030202" pitchFamily="66" charset="0"/>
              </a:rPr>
              <a:t> to meet </a:t>
            </a:r>
            <a:r>
              <a:rPr lang="en-GB" dirty="0" err="1">
                <a:latin typeface="Kristen ITC" panose="03050502040202030202" pitchFamily="66" charset="0"/>
              </a:rPr>
              <a:t>Tako’s</a:t>
            </a:r>
            <a:r>
              <a:rPr lang="en-GB" dirty="0">
                <a:latin typeface="Kristen ITC" panose="03050502040202030202" pitchFamily="66" charset="0"/>
              </a:rPr>
              <a:t> mascot,</a:t>
            </a:r>
          </a:p>
          <a:p>
            <a:pPr algn="ctr"/>
            <a:r>
              <a:rPr lang="en-GB" dirty="0">
                <a:latin typeface="Kristen ITC" panose="03050502040202030202" pitchFamily="66" charset="0"/>
              </a:rPr>
              <a:t> </a:t>
            </a:r>
            <a:r>
              <a:rPr lang="en-GB" dirty="0" err="1">
                <a:latin typeface="Kristen ITC" panose="03050502040202030202" pitchFamily="66" charset="0"/>
              </a:rPr>
              <a:t>Fukura</a:t>
            </a:r>
            <a:r>
              <a:rPr lang="en-GB" dirty="0">
                <a:latin typeface="Kristen ITC" panose="03050502040202030202" pitchFamily="66" charset="0"/>
              </a:rPr>
              <a:t> </a:t>
            </a:r>
            <a:r>
              <a:rPr lang="en-GB" dirty="0" err="1">
                <a:latin typeface="Kristen ITC" panose="03050502040202030202" pitchFamily="66" charset="0"/>
              </a:rPr>
              <a:t>Tamako</a:t>
            </a:r>
            <a:endParaRPr lang="en-GB" dirty="0">
              <a:latin typeface="Kristen ITC" panose="03050502040202030202" pitchFamily="66" charset="0"/>
            </a:endParaRPr>
          </a:p>
        </p:txBody>
      </p:sp>
      <p:sp>
        <p:nvSpPr>
          <p:cNvPr id="18" name="Footer Placeholder 7"/>
          <p:cNvSpPr txBox="1">
            <a:spLocks/>
          </p:cNvSpPr>
          <p:nvPr/>
        </p:nvSpPr>
        <p:spPr>
          <a:xfrm>
            <a:off x="0" y="6356350"/>
            <a:ext cx="9143999"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ja-JP" altLang="en-US">
                <a:solidFill>
                  <a:schemeClr val="bg1"/>
                </a:solidFill>
                <a:hlinkClick r:id="rId6"/>
              </a:rPr>
              <a:t>田んぼ</a:t>
            </a:r>
            <a:r>
              <a:rPr lang="ja-JP" altLang="en-US">
                <a:solidFill>
                  <a:schemeClr val="bg1"/>
                </a:solidFill>
              </a:rPr>
              <a:t>　</a:t>
            </a:r>
            <a:r>
              <a:rPr lang="en-GB">
                <a:solidFill>
                  <a:schemeClr val="bg1"/>
                </a:solidFill>
              </a:rPr>
              <a:t>by contri from Yonezawa-Shi, Yamagata, Japan, </a:t>
            </a:r>
            <a:r>
              <a:rPr lang="en-GB">
                <a:solidFill>
                  <a:schemeClr val="bg1"/>
                </a:solidFill>
                <a:hlinkClick r:id="rId7"/>
              </a:rPr>
              <a:t>CC BY-SA 2.0</a:t>
            </a:r>
            <a:r>
              <a:rPr lang="en-GB">
                <a:solidFill>
                  <a:schemeClr val="bg1"/>
                </a:solidFill>
              </a:rPr>
              <a:t>, via Wikimedia Commons</a:t>
            </a:r>
            <a:endParaRPr lang="en-GB" dirty="0">
              <a:solidFill>
                <a:schemeClr val="bg1"/>
              </a:solidFill>
            </a:endParaRPr>
          </a:p>
        </p:txBody>
      </p:sp>
    </p:spTree>
    <p:extLst>
      <p:ext uri="{BB962C8B-B14F-4D97-AF65-F5344CB8AC3E}">
        <p14:creationId xmlns:p14="http://schemas.microsoft.com/office/powerpoint/2010/main" val="371373100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xEl>
                                              <p:pRg st="2" end="2"/>
                                            </p:txEl>
                                          </p:spTgt>
                                        </p:tgtEl>
                                        <p:attrNameLst>
                                          <p:attrName>style.visibility</p:attrName>
                                        </p:attrNameLst>
                                      </p:cBhvr>
                                      <p:to>
                                        <p:strVal val="visible"/>
                                      </p:to>
                                    </p:set>
                                    <p:anim calcmode="lin" valueType="num">
                                      <p:cBhvr additive="base">
                                        <p:cTn id="13"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
                                            <p:txEl>
                                              <p:pRg st="4" end="4"/>
                                            </p:txEl>
                                          </p:spTgt>
                                        </p:tgtEl>
                                        <p:attrNameLst>
                                          <p:attrName>style.visibility</p:attrName>
                                        </p:attrNameLst>
                                      </p:cBhvr>
                                      <p:to>
                                        <p:strVal val="visible"/>
                                      </p:to>
                                    </p:set>
                                    <p:anim calcmode="lin" valueType="num">
                                      <p:cBhvr additive="base">
                                        <p:cTn id="19" dur="500" fill="hold"/>
                                        <p:tgtEl>
                                          <p:spTgt spid="1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633</TotalTime>
  <Words>929</Words>
  <Application>Microsoft Macintosh PowerPoint</Application>
  <PresentationFormat>On-screen Show (4:3)</PresentationFormat>
  <Paragraphs>145</Paragraphs>
  <Slides>12</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Kozuka Gothic Pro B</vt:lpstr>
      <vt:lpstr>Kozuka Gothic Pro EL</vt:lpstr>
      <vt:lpstr>Kozuka Gothic Pro R</vt:lpstr>
      <vt:lpstr>ＭＳ Ｐゴシック</vt:lpstr>
      <vt:lpstr>Arial</vt:lpstr>
      <vt:lpstr>Calibri</vt:lpstr>
      <vt:lpstr>Kristen ITC</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 Japan Society</dc:creator>
  <cp:lastModifiedBy>Microsoft Office User</cp:lastModifiedBy>
  <cp:revision>46</cp:revision>
  <dcterms:created xsi:type="dcterms:W3CDTF">2020-11-28T21:12:26Z</dcterms:created>
  <dcterms:modified xsi:type="dcterms:W3CDTF">2021-03-15T11:19:27Z</dcterms:modified>
</cp:coreProperties>
</file>