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266" r:id="rId3"/>
    <p:sldId id="270" r:id="rId4"/>
    <p:sldId id="281" r:id="rId5"/>
    <p:sldId id="271" r:id="rId6"/>
    <p:sldId id="276" r:id="rId7"/>
    <p:sldId id="290" r:id="rId8"/>
    <p:sldId id="282" r:id="rId9"/>
    <p:sldId id="284" r:id="rId10"/>
    <p:sldId id="283" r:id="rId11"/>
    <p:sldId id="269" r:id="rId12"/>
    <p:sldId id="287" r:id="rId13"/>
    <p:sldId id="280" r:id="rId14"/>
    <p:sldId id="292" r:id="rId15"/>
    <p:sldId id="274" r:id="rId16"/>
    <p:sldId id="278" r:id="rId17"/>
    <p:sldId id="25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 Turner" initials="AT" lastIdx="9" clrIdx="1"/>
  <p:cmAuthor id="2" name="Kimberley" initials="K"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08080"/>
    <a:srgbClr val="993399"/>
    <a:srgbClr val="0099FF"/>
    <a:srgbClr val="9B3333"/>
    <a:srgbClr val="2E3092"/>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586ED-B70B-499D-A908-B24EE62A8F51}" v="1223" dt="2020-11-28T21:15:11.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66944" autoAdjust="0"/>
  </p:normalViewPr>
  <p:slideViewPr>
    <p:cSldViewPr>
      <p:cViewPr varScale="1">
        <p:scale>
          <a:sx n="55" d="100"/>
          <a:sy n="55" d="100"/>
        </p:scale>
        <p:origin x="2984" y="176"/>
      </p:cViewPr>
      <p:guideLst>
        <p:guide orient="horz" pos="2160"/>
        <p:guide orient="horz" pos="1797"/>
        <p:guide pos="2880"/>
        <p:guide pos="249"/>
        <p:guide pos="5511"/>
        <p:guide pos="39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userId="9b2ca85d-efe6-480e-9a12-6e84f90659c0" providerId="ADAL" clId="{967586ED-B70B-499D-A908-B24EE62A8F51}"/>
    <pc:docChg chg="undo redo custSel mod addSld delSld modSld sldOrd modMainMaster">
      <pc:chgData name="Kimberley" userId="9b2ca85d-efe6-480e-9a12-6e84f90659c0" providerId="ADAL" clId="{967586ED-B70B-499D-A908-B24EE62A8F51}" dt="2020-11-28T21:15:11.776" v="10259" actId="1076"/>
      <pc:docMkLst>
        <pc:docMk/>
      </pc:docMkLst>
      <pc:sldChg chg="addSp delSp modSp add mod ord setBg modNotesTx">
        <pc:chgData name="Kimberley" userId="9b2ca85d-efe6-480e-9a12-6e84f90659c0" providerId="ADAL" clId="{967586ED-B70B-499D-A908-B24EE62A8F51}" dt="2020-11-27T15:58:56.650" v="8179" actId="14100"/>
        <pc:sldMkLst>
          <pc:docMk/>
          <pc:sldMk cId="1441314364" sldId="266"/>
        </pc:sldMkLst>
        <pc:spChg chg="add del mod ord">
          <ac:chgData name="Kimberley" userId="9b2ca85d-efe6-480e-9a12-6e84f90659c0" providerId="ADAL" clId="{967586ED-B70B-499D-A908-B24EE62A8F51}" dt="2020-11-27T13:01:17.600" v="2677"/>
          <ac:spMkLst>
            <pc:docMk/>
            <pc:sldMk cId="1441314364" sldId="266"/>
            <ac:spMk id="3" creationId="{00000000-0000-0000-0000-000000000000}"/>
          </ac:spMkLst>
        </pc:spChg>
        <pc:spChg chg="mod">
          <ac:chgData name="Kimberley" userId="9b2ca85d-efe6-480e-9a12-6e84f90659c0" providerId="ADAL" clId="{967586ED-B70B-499D-A908-B24EE62A8F51}" dt="2020-11-27T13:00:52.983" v="2674" actId="26606"/>
          <ac:spMkLst>
            <pc:docMk/>
            <pc:sldMk cId="1441314364" sldId="266"/>
            <ac:spMk id="6" creationId="{00000000-0000-0000-0000-000000000000}"/>
          </ac:spMkLst>
        </pc:spChg>
        <pc:spChg chg="mod ord">
          <ac:chgData name="Kimberley" userId="9b2ca85d-efe6-480e-9a12-6e84f90659c0" providerId="ADAL" clId="{967586ED-B70B-499D-A908-B24EE62A8F51}" dt="2020-11-27T13:00:52.983" v="2674" actId="26606"/>
          <ac:spMkLst>
            <pc:docMk/>
            <pc:sldMk cId="1441314364" sldId="266"/>
            <ac:spMk id="10" creationId="{00000000-0000-0000-0000-000000000000}"/>
          </ac:spMkLst>
        </pc:spChg>
        <pc:spChg chg="add del mod ord">
          <ac:chgData name="Kimberley" userId="9b2ca85d-efe6-480e-9a12-6e84f90659c0" providerId="ADAL" clId="{967586ED-B70B-499D-A908-B24EE62A8F51}" dt="2020-11-27T13:01:34.847" v="2681"/>
          <ac:spMkLst>
            <pc:docMk/>
            <pc:sldMk cId="1441314364" sldId="266"/>
            <ac:spMk id="11" creationId="{00000000-0000-0000-0000-000000000000}"/>
          </ac:spMkLst>
        </pc:spChg>
        <pc:spChg chg="add del">
          <ac:chgData name="Kimberley" userId="9b2ca85d-efe6-480e-9a12-6e84f90659c0" providerId="ADAL" clId="{967586ED-B70B-499D-A908-B24EE62A8F51}" dt="2020-11-27T13:00:52.983" v="2674" actId="26606"/>
          <ac:spMkLst>
            <pc:docMk/>
            <pc:sldMk cId="1441314364" sldId="266"/>
            <ac:spMk id="17" creationId="{E36BB3C5-822B-45E1-A81E-5CC3176C61A1}"/>
          </ac:spMkLst>
        </pc:spChg>
        <pc:spChg chg="add del">
          <ac:chgData name="Kimberley" userId="9b2ca85d-efe6-480e-9a12-6e84f90659c0" providerId="ADAL" clId="{967586ED-B70B-499D-A908-B24EE62A8F51}" dt="2020-11-27T13:00:52.983" v="2674" actId="26606"/>
          <ac:spMkLst>
            <pc:docMk/>
            <pc:sldMk cId="1441314364" sldId="266"/>
            <ac:spMk id="19" creationId="{FB39ECA9-4CDE-4883-98E8-287E905E9F07}"/>
          </ac:spMkLst>
        </pc:spChg>
        <pc:spChg chg="add del">
          <ac:chgData name="Kimberley" userId="9b2ca85d-efe6-480e-9a12-6e84f90659c0" providerId="ADAL" clId="{967586ED-B70B-499D-A908-B24EE62A8F51}" dt="2020-11-27T13:00:52.983" v="2674" actId="26606"/>
          <ac:spMkLst>
            <pc:docMk/>
            <pc:sldMk cId="1441314364" sldId="266"/>
            <ac:spMk id="21" creationId="{A67483D0-BAEB-4927-88AD-76F5DA8468DE}"/>
          </ac:spMkLst>
        </pc:spChg>
        <pc:spChg chg="add del">
          <ac:chgData name="Kimberley" userId="9b2ca85d-efe6-480e-9a12-6e84f90659c0" providerId="ADAL" clId="{967586ED-B70B-499D-A908-B24EE62A8F51}" dt="2020-11-27T13:00:52.983" v="2674" actId="26606"/>
          <ac:spMkLst>
            <pc:docMk/>
            <pc:sldMk cId="1441314364" sldId="266"/>
            <ac:spMk id="23" creationId="{0DBB7B12-4298-4CFB-B539-44A91C930328}"/>
          </ac:spMkLst>
        </pc:spChg>
        <pc:spChg chg="add del">
          <ac:chgData name="Kimberley" userId="9b2ca85d-efe6-480e-9a12-6e84f90659c0" providerId="ADAL" clId="{967586ED-B70B-499D-A908-B24EE62A8F51}" dt="2020-11-27T13:00:52.899" v="2673" actId="26606"/>
          <ac:spMkLst>
            <pc:docMk/>
            <pc:sldMk cId="1441314364" sldId="266"/>
            <ac:spMk id="28" creationId="{CFE55B3F-4634-4A41-B146-E6251581E807}"/>
          </ac:spMkLst>
        </pc:spChg>
        <pc:spChg chg="add del">
          <ac:chgData name="Kimberley" userId="9b2ca85d-efe6-480e-9a12-6e84f90659c0" providerId="ADAL" clId="{967586ED-B70B-499D-A908-B24EE62A8F51}" dt="2020-11-27T13:00:52.899" v="2673" actId="26606"/>
          <ac:spMkLst>
            <pc:docMk/>
            <pc:sldMk cId="1441314364" sldId="266"/>
            <ac:spMk id="30" creationId="{5CD271E5-55BF-4266-A3A7-CFCC30518840}"/>
          </ac:spMkLst>
        </pc:spChg>
        <pc:spChg chg="add">
          <ac:chgData name="Kimberley" userId="9b2ca85d-efe6-480e-9a12-6e84f90659c0" providerId="ADAL" clId="{967586ED-B70B-499D-A908-B24EE62A8F51}" dt="2020-11-27T13:00:52.983" v="2674" actId="26606"/>
          <ac:spMkLst>
            <pc:docMk/>
            <pc:sldMk cId="1441314364" sldId="266"/>
            <ac:spMk id="32" creationId="{262ABC4B-37D8-4218-BDD8-6DF6A00C0C80}"/>
          </ac:spMkLst>
        </pc:spChg>
        <pc:picChg chg="add del mod ord">
          <ac:chgData name="Kimberley" userId="9b2ca85d-efe6-480e-9a12-6e84f90659c0" providerId="ADAL" clId="{967586ED-B70B-499D-A908-B24EE62A8F51}" dt="2020-11-27T15:58:15.333" v="8168" actId="478"/>
          <ac:picMkLst>
            <pc:docMk/>
            <pc:sldMk cId="1441314364" sldId="266"/>
            <ac:picMk id="2" creationId="{00000000-0000-0000-0000-000000000000}"/>
          </ac:picMkLst>
        </pc:picChg>
        <pc:picChg chg="add mod ord">
          <ac:chgData name="Kimberley" userId="9b2ca85d-efe6-480e-9a12-6e84f90659c0" providerId="ADAL" clId="{967586ED-B70B-499D-A908-B24EE62A8F51}" dt="2020-11-27T15:58:56.650" v="8179" actId="14100"/>
          <ac:picMkLst>
            <pc:docMk/>
            <pc:sldMk cId="1441314364" sldId="266"/>
            <ac:picMk id="7" creationId="{156703BA-CAA0-44FA-9F81-CC7E66BA1668}"/>
          </ac:picMkLst>
        </pc:picChg>
        <pc:picChg chg="add mod ord">
          <ac:chgData name="Kimberley" userId="9b2ca85d-efe6-480e-9a12-6e84f90659c0" providerId="ADAL" clId="{967586ED-B70B-499D-A908-B24EE62A8F51}" dt="2020-11-27T15:58:29.686" v="8171" actId="1076"/>
          <ac:picMkLst>
            <pc:docMk/>
            <pc:sldMk cId="1441314364" sldId="266"/>
            <ac:picMk id="12" creationId="{C24EB943-C667-4E7C-898F-A9D6746566B1}"/>
          </ac:picMkLst>
        </pc:picChg>
        <pc:picChg chg="del mod">
          <ac:chgData name="Kimberley" userId="9b2ca85d-efe6-480e-9a12-6e84f90659c0" providerId="ADAL" clId="{967586ED-B70B-499D-A908-B24EE62A8F51}" dt="2020-11-27T13:00:02.785" v="2666"/>
          <ac:picMkLst>
            <pc:docMk/>
            <pc:sldMk cId="1441314364" sldId="266"/>
            <ac:picMk id="1026" creationId="{00000000-0000-0000-0000-000000000000}"/>
          </ac:picMkLst>
        </pc:picChg>
      </pc:sldChg>
      <pc:sldChg chg="del">
        <pc:chgData name="Kimberley" userId="9b2ca85d-efe6-480e-9a12-6e84f90659c0" providerId="ADAL" clId="{967586ED-B70B-499D-A908-B24EE62A8F51}" dt="2020-11-27T12:40:52.878" v="1918" actId="2696"/>
        <pc:sldMkLst>
          <pc:docMk/>
          <pc:sldMk cId="3542603861" sldId="266"/>
        </pc:sldMkLst>
      </pc:sldChg>
      <pc:sldChg chg="addSp delSp modSp delAnim modAnim addCm modCm">
        <pc:chgData name="Kimberley" userId="9b2ca85d-efe6-480e-9a12-6e84f90659c0" providerId="ADAL" clId="{967586ED-B70B-499D-A908-B24EE62A8F51}" dt="2020-11-27T13:31:23.428" v="3923" actId="2711"/>
        <pc:sldMkLst>
          <pc:docMk/>
          <pc:sldMk cId="1529896494" sldId="269"/>
        </pc:sldMkLst>
        <pc:spChg chg="mod">
          <ac:chgData name="Kimberley" userId="9b2ca85d-efe6-480e-9a12-6e84f90659c0" providerId="ADAL" clId="{967586ED-B70B-499D-A908-B24EE62A8F51}" dt="2020-11-27T12:57:19.490" v="2651" actId="20577"/>
          <ac:spMkLst>
            <pc:docMk/>
            <pc:sldMk cId="1529896494" sldId="269"/>
            <ac:spMk id="2" creationId="{00000000-0000-0000-0000-000000000000}"/>
          </ac:spMkLst>
        </pc:spChg>
        <pc:spChg chg="mod">
          <ac:chgData name="Kimberley" userId="9b2ca85d-efe6-480e-9a12-6e84f90659c0" providerId="ADAL" clId="{967586ED-B70B-499D-A908-B24EE62A8F51}" dt="2020-11-27T13:31:23.428" v="3923" actId="2711"/>
          <ac:spMkLst>
            <pc:docMk/>
            <pc:sldMk cId="1529896494" sldId="269"/>
            <ac:spMk id="4" creationId="{00000000-0000-0000-0000-000000000000}"/>
          </ac:spMkLst>
        </pc:spChg>
        <pc:picChg chg="mod">
          <ac:chgData name="Kimberley" userId="9b2ca85d-efe6-480e-9a12-6e84f90659c0" providerId="ADAL" clId="{967586ED-B70B-499D-A908-B24EE62A8F51}" dt="2020-11-27T13:17:12.226" v="2879" actId="1076"/>
          <ac:picMkLst>
            <pc:docMk/>
            <pc:sldMk cId="1529896494" sldId="269"/>
            <ac:picMk id="5" creationId="{00000000-0000-0000-0000-000000000000}"/>
          </ac:picMkLst>
        </pc:picChg>
        <pc:picChg chg="add del">
          <ac:chgData name="Kimberley" userId="9b2ca85d-efe6-480e-9a12-6e84f90659c0" providerId="ADAL" clId="{967586ED-B70B-499D-A908-B24EE62A8F51}" dt="2020-11-27T13:17:04.695" v="2876" actId="478"/>
          <ac:picMkLst>
            <pc:docMk/>
            <pc:sldMk cId="1529896494" sldId="269"/>
            <ac:picMk id="6" creationId="{00000000-0000-0000-0000-000000000000}"/>
          </ac:picMkLst>
        </pc:picChg>
        <pc:picChg chg="mod">
          <ac:chgData name="Kimberley" userId="9b2ca85d-efe6-480e-9a12-6e84f90659c0" providerId="ADAL" clId="{967586ED-B70B-499D-A908-B24EE62A8F51}" dt="2020-11-27T13:17:10.783" v="2878" actId="1076"/>
          <ac:picMkLst>
            <pc:docMk/>
            <pc:sldMk cId="1529896494" sldId="269"/>
            <ac:picMk id="9" creationId="{00000000-0000-0000-0000-000000000000}"/>
          </ac:picMkLst>
        </pc:picChg>
        <pc:picChg chg="mod">
          <ac:chgData name="Kimberley" userId="9b2ca85d-efe6-480e-9a12-6e84f90659c0" providerId="ADAL" clId="{967586ED-B70B-499D-A908-B24EE62A8F51}" dt="2020-11-27T13:17:20.828" v="2883" actId="1076"/>
          <ac:picMkLst>
            <pc:docMk/>
            <pc:sldMk cId="1529896494" sldId="269"/>
            <ac:picMk id="10" creationId="{00000000-0000-0000-0000-000000000000}"/>
          </ac:picMkLst>
        </pc:picChg>
        <pc:picChg chg="add del">
          <ac:chgData name="Kimberley" userId="9b2ca85d-efe6-480e-9a12-6e84f90659c0" providerId="ADAL" clId="{967586ED-B70B-499D-A908-B24EE62A8F51}" dt="2020-11-27T13:17:02.857" v="2875" actId="478"/>
          <ac:picMkLst>
            <pc:docMk/>
            <pc:sldMk cId="1529896494" sldId="269"/>
            <ac:picMk id="11" creationId="{00000000-0000-0000-0000-000000000000}"/>
          </ac:picMkLst>
        </pc:picChg>
        <pc:picChg chg="mod">
          <ac:chgData name="Kimberley" userId="9b2ca85d-efe6-480e-9a12-6e84f90659c0" providerId="ADAL" clId="{967586ED-B70B-499D-A908-B24EE62A8F51}" dt="2020-11-27T13:17:17.232" v="2882" actId="1076"/>
          <ac:picMkLst>
            <pc:docMk/>
            <pc:sldMk cId="1529896494" sldId="269"/>
            <ac:picMk id="1026" creationId="{00000000-0000-0000-0000-000000000000}"/>
          </ac:picMkLst>
        </pc:picChg>
      </pc:sldChg>
      <pc:sldChg chg="modSp">
        <pc:chgData name="Kimberley" userId="9b2ca85d-efe6-480e-9a12-6e84f90659c0" providerId="ADAL" clId="{967586ED-B70B-499D-A908-B24EE62A8F51}" dt="2020-11-27T15:31:29.583" v="5877" actId="403"/>
        <pc:sldMkLst>
          <pc:docMk/>
          <pc:sldMk cId="989975250" sldId="270"/>
        </pc:sldMkLst>
        <pc:spChg chg="mod">
          <ac:chgData name="Kimberley" userId="9b2ca85d-efe6-480e-9a12-6e84f90659c0" providerId="ADAL" clId="{967586ED-B70B-499D-A908-B24EE62A8F51}" dt="2020-11-27T15:31:29.583" v="5877" actId="403"/>
          <ac:spMkLst>
            <pc:docMk/>
            <pc:sldMk cId="989975250" sldId="270"/>
            <ac:spMk id="3" creationId="{00000000-0000-0000-0000-000000000000}"/>
          </ac:spMkLst>
        </pc:spChg>
      </pc:sldChg>
      <pc:sldChg chg="modSp modNotesTx">
        <pc:chgData name="Kimberley" userId="9b2ca85d-efe6-480e-9a12-6e84f90659c0" providerId="ADAL" clId="{967586ED-B70B-499D-A908-B24EE62A8F51}" dt="2020-11-27T15:31:42.490" v="5878" actId="113"/>
        <pc:sldMkLst>
          <pc:docMk/>
          <pc:sldMk cId="532778218" sldId="271"/>
        </pc:sldMkLst>
        <pc:spChg chg="mod">
          <ac:chgData name="Kimberley" userId="9b2ca85d-efe6-480e-9a12-6e84f90659c0" providerId="ADAL" clId="{967586ED-B70B-499D-A908-B24EE62A8F51}" dt="2020-11-27T15:31:42.490" v="5878" actId="113"/>
          <ac:spMkLst>
            <pc:docMk/>
            <pc:sldMk cId="532778218" sldId="271"/>
            <ac:spMk id="19" creationId="{F2D40609-56AC-4E6E-8C53-EC11C6B64C5D}"/>
          </ac:spMkLst>
        </pc:spChg>
        <pc:picChg chg="mod">
          <ac:chgData name="Kimberley" userId="9b2ca85d-efe6-480e-9a12-6e84f90659c0" providerId="ADAL" clId="{967586ED-B70B-499D-A908-B24EE62A8F51}" dt="2020-11-27T12:15:49.719" v="47" actId="1076"/>
          <ac:picMkLst>
            <pc:docMk/>
            <pc:sldMk cId="532778218" sldId="271"/>
            <ac:picMk id="1026" creationId="{00000000-0000-0000-0000-000000000000}"/>
          </ac:picMkLst>
        </pc:picChg>
        <pc:picChg chg="mod">
          <ac:chgData name="Kimberley" userId="9b2ca85d-efe6-480e-9a12-6e84f90659c0" providerId="ADAL" clId="{967586ED-B70B-499D-A908-B24EE62A8F51}" dt="2020-11-27T12:15:47.957" v="46" actId="1076"/>
          <ac:picMkLst>
            <pc:docMk/>
            <pc:sldMk cId="532778218" sldId="271"/>
            <ac:picMk id="1027" creationId="{00000000-0000-0000-0000-000000000000}"/>
          </ac:picMkLst>
        </pc:picChg>
      </pc:sldChg>
      <pc:sldChg chg="modSp modNotesTx">
        <pc:chgData name="Kimberley" userId="9b2ca85d-efe6-480e-9a12-6e84f90659c0" providerId="ADAL" clId="{967586ED-B70B-499D-A908-B24EE62A8F51}" dt="2020-11-27T13:39:00.641" v="5265" actId="20577"/>
        <pc:sldMkLst>
          <pc:docMk/>
          <pc:sldMk cId="2912765998" sldId="274"/>
        </pc:sldMkLst>
        <pc:spChg chg="mod">
          <ac:chgData name="Kimberley" userId="9b2ca85d-efe6-480e-9a12-6e84f90659c0" providerId="ADAL" clId="{967586ED-B70B-499D-A908-B24EE62A8F51}" dt="2020-11-27T13:38:43.722" v="5198" actId="20577"/>
          <ac:spMkLst>
            <pc:docMk/>
            <pc:sldMk cId="2912765998" sldId="274"/>
            <ac:spMk id="2" creationId="{00000000-0000-0000-0000-000000000000}"/>
          </ac:spMkLst>
        </pc:spChg>
      </pc:sldChg>
      <pc:sldChg chg="del">
        <pc:chgData name="Kimberley" userId="9b2ca85d-efe6-480e-9a12-6e84f90659c0" providerId="ADAL" clId="{967586ED-B70B-499D-A908-B24EE62A8F51}" dt="2020-11-27T12:30:09.750" v="1381" actId="2696"/>
        <pc:sldMkLst>
          <pc:docMk/>
          <pc:sldMk cId="1098332635" sldId="276"/>
        </pc:sldMkLst>
      </pc:sldChg>
      <pc:sldChg chg="addSp delSp modSp add mod setBg modNotesTx">
        <pc:chgData name="Kimberley" userId="9b2ca85d-efe6-480e-9a12-6e84f90659c0" providerId="ADAL" clId="{967586ED-B70B-499D-A908-B24EE62A8F51}" dt="2020-11-27T15:25:38.696" v="5568"/>
        <pc:sldMkLst>
          <pc:docMk/>
          <pc:sldMk cId="1814823006" sldId="276"/>
        </pc:sldMkLst>
        <pc:spChg chg="mod">
          <ac:chgData name="Kimberley" userId="9b2ca85d-efe6-480e-9a12-6e84f90659c0" providerId="ADAL" clId="{967586ED-B70B-499D-A908-B24EE62A8F51}" dt="2020-11-27T12:35:21.055" v="1473" actId="1076"/>
          <ac:spMkLst>
            <pc:docMk/>
            <pc:sldMk cId="1814823006" sldId="276"/>
            <ac:spMk id="2" creationId="{00000000-0000-0000-0000-000000000000}"/>
          </ac:spMkLst>
        </pc:spChg>
        <pc:spChg chg="mod ord">
          <ac:chgData name="Kimberley" userId="9b2ca85d-efe6-480e-9a12-6e84f90659c0" providerId="ADAL" clId="{967586ED-B70B-499D-A908-B24EE62A8F51}" dt="2020-11-27T12:32:38.522" v="1395" actId="26606"/>
          <ac:spMkLst>
            <pc:docMk/>
            <pc:sldMk cId="1814823006" sldId="276"/>
            <ac:spMk id="3" creationId="{00000000-0000-0000-0000-000000000000}"/>
          </ac:spMkLst>
        </pc:spChg>
        <pc:spChg chg="mod ord">
          <ac:chgData name="Kimberley" userId="9b2ca85d-efe6-480e-9a12-6e84f90659c0" providerId="ADAL" clId="{967586ED-B70B-499D-A908-B24EE62A8F51}" dt="2020-11-27T12:33:45.171" v="1408" actId="1076"/>
          <ac:spMkLst>
            <pc:docMk/>
            <pc:sldMk cId="1814823006" sldId="276"/>
            <ac:spMk id="6" creationId="{00000000-0000-0000-0000-000000000000}"/>
          </ac:spMkLst>
        </pc:spChg>
        <pc:spChg chg="ord">
          <ac:chgData name="Kimberley" userId="9b2ca85d-efe6-480e-9a12-6e84f90659c0" providerId="ADAL" clId="{967586ED-B70B-499D-A908-B24EE62A8F51}" dt="2020-11-27T12:32:38.522" v="1395" actId="26606"/>
          <ac:spMkLst>
            <pc:docMk/>
            <pc:sldMk cId="1814823006" sldId="276"/>
            <ac:spMk id="15" creationId="{00000000-0000-0000-0000-000000000000}"/>
          </ac:spMkLst>
        </pc:spChg>
        <pc:spChg chg="mod">
          <ac:chgData name="Kimberley" userId="9b2ca85d-efe6-480e-9a12-6e84f90659c0" providerId="ADAL" clId="{967586ED-B70B-499D-A908-B24EE62A8F51}" dt="2020-11-27T12:32:38.522" v="1395" actId="26606"/>
          <ac:spMkLst>
            <pc:docMk/>
            <pc:sldMk cId="1814823006" sldId="276"/>
            <ac:spMk id="17" creationId="{00000000-0000-0000-0000-000000000000}"/>
          </ac:spMkLst>
        </pc:spChg>
        <pc:spChg chg="add del">
          <ac:chgData name="Kimberley" userId="9b2ca85d-efe6-480e-9a12-6e84f90659c0" providerId="ADAL" clId="{967586ED-B70B-499D-A908-B24EE62A8F51}" dt="2020-11-27T12:32:04.729" v="1385" actId="26606"/>
          <ac:spMkLst>
            <pc:docMk/>
            <pc:sldMk cId="1814823006" sldId="276"/>
            <ac:spMk id="22" creationId="{8FC9BE17-9A7B-462D-AE50-3D8777387304}"/>
          </ac:spMkLst>
        </pc:spChg>
        <pc:spChg chg="add del">
          <ac:chgData name="Kimberley" userId="9b2ca85d-efe6-480e-9a12-6e84f90659c0" providerId="ADAL" clId="{967586ED-B70B-499D-A908-B24EE62A8F51}" dt="2020-11-27T12:32:04.729" v="1385" actId="26606"/>
          <ac:spMkLst>
            <pc:docMk/>
            <pc:sldMk cId="1814823006" sldId="276"/>
            <ac:spMk id="24" creationId="{3EBE8569-6AEC-4B8C-8D53-2DE337CDBA65}"/>
          </ac:spMkLst>
        </pc:spChg>
        <pc:spChg chg="add del">
          <ac:chgData name="Kimberley" userId="9b2ca85d-efe6-480e-9a12-6e84f90659c0" providerId="ADAL" clId="{967586ED-B70B-499D-A908-B24EE62A8F51}" dt="2020-11-27T12:32:04.729" v="1385" actId="26606"/>
          <ac:spMkLst>
            <pc:docMk/>
            <pc:sldMk cId="1814823006" sldId="276"/>
            <ac:spMk id="26" creationId="{55D4142C-5077-457F-A6AD-3FECFDB39685}"/>
          </ac:spMkLst>
        </pc:spChg>
        <pc:spChg chg="add del">
          <ac:chgData name="Kimberley" userId="9b2ca85d-efe6-480e-9a12-6e84f90659c0" providerId="ADAL" clId="{967586ED-B70B-499D-A908-B24EE62A8F51}" dt="2020-11-27T12:32:04.729" v="1385" actId="26606"/>
          <ac:spMkLst>
            <pc:docMk/>
            <pc:sldMk cId="1814823006" sldId="276"/>
            <ac:spMk id="28" creationId="{7A5F0580-5EE9-419F-96EE-B6529EF6E7D0}"/>
          </ac:spMkLst>
        </pc:spChg>
        <pc:spChg chg="add">
          <ac:chgData name="Kimberley" userId="9b2ca85d-efe6-480e-9a12-6e84f90659c0" providerId="ADAL" clId="{967586ED-B70B-499D-A908-B24EE62A8F51}" dt="2020-11-27T12:32:38.522" v="1395" actId="26606"/>
          <ac:spMkLst>
            <pc:docMk/>
            <pc:sldMk cId="1814823006" sldId="276"/>
            <ac:spMk id="71" creationId="{231BF440-39FA-4087-84CC-2EEC0BBDAF29}"/>
          </ac:spMkLst>
        </pc:spChg>
        <pc:spChg chg="add">
          <ac:chgData name="Kimberley" userId="9b2ca85d-efe6-480e-9a12-6e84f90659c0" providerId="ADAL" clId="{967586ED-B70B-499D-A908-B24EE62A8F51}" dt="2020-11-27T12:32:38.522" v="1395" actId="26606"/>
          <ac:spMkLst>
            <pc:docMk/>
            <pc:sldMk cId="1814823006" sldId="276"/>
            <ac:spMk id="73" creationId="{F04E4CBA-303B-48BD-8451-C2701CB0EEBF}"/>
          </ac:spMkLst>
        </pc:spChg>
        <pc:spChg chg="add">
          <ac:chgData name="Kimberley" userId="9b2ca85d-efe6-480e-9a12-6e84f90659c0" providerId="ADAL" clId="{967586ED-B70B-499D-A908-B24EE62A8F51}" dt="2020-11-27T12:32:38.522" v="1395" actId="26606"/>
          <ac:spMkLst>
            <pc:docMk/>
            <pc:sldMk cId="1814823006" sldId="276"/>
            <ac:spMk id="75" creationId="{F6CA58B3-AFCC-4A40-9882-50D5080879B0}"/>
          </ac:spMkLst>
        </pc:spChg>
        <pc:spChg chg="add">
          <ac:chgData name="Kimberley" userId="9b2ca85d-efe6-480e-9a12-6e84f90659c0" providerId="ADAL" clId="{967586ED-B70B-499D-A908-B24EE62A8F51}" dt="2020-11-27T12:32:38.522" v="1395" actId="26606"/>
          <ac:spMkLst>
            <pc:docMk/>
            <pc:sldMk cId="1814823006" sldId="276"/>
            <ac:spMk id="77" creationId="{75C56826-D4E5-42ED-8529-079651CB3005}"/>
          </ac:spMkLst>
        </pc:spChg>
        <pc:spChg chg="add">
          <ac:chgData name="Kimberley" userId="9b2ca85d-efe6-480e-9a12-6e84f90659c0" providerId="ADAL" clId="{967586ED-B70B-499D-A908-B24EE62A8F51}" dt="2020-11-27T12:32:38.522" v="1395" actId="26606"/>
          <ac:spMkLst>
            <pc:docMk/>
            <pc:sldMk cId="1814823006" sldId="276"/>
            <ac:spMk id="79" creationId="{82095FCE-EF05-4443-B97A-85DEE3A5CA17}"/>
          </ac:spMkLst>
        </pc:spChg>
        <pc:spChg chg="add">
          <ac:chgData name="Kimberley" userId="9b2ca85d-efe6-480e-9a12-6e84f90659c0" providerId="ADAL" clId="{967586ED-B70B-499D-A908-B24EE62A8F51}" dt="2020-11-27T12:32:38.522" v="1395" actId="26606"/>
          <ac:spMkLst>
            <pc:docMk/>
            <pc:sldMk cId="1814823006" sldId="276"/>
            <ac:spMk id="81" creationId="{CA00AE6B-AA30-4CF8-BA6F-339B780AD76C}"/>
          </ac:spMkLst>
        </pc:spChg>
        <pc:picChg chg="add mod ord">
          <ac:chgData name="Kimberley" userId="9b2ca85d-efe6-480e-9a12-6e84f90659c0" providerId="ADAL" clId="{967586ED-B70B-499D-A908-B24EE62A8F51}" dt="2020-11-27T12:32:38.522" v="1395" actId="26606"/>
          <ac:picMkLst>
            <pc:docMk/>
            <pc:sldMk cId="1814823006" sldId="276"/>
            <ac:picMk id="4" creationId="{B408AAD4-D20A-42E1-82ED-10EDC7980419}"/>
          </ac:picMkLst>
        </pc:picChg>
        <pc:picChg chg="add mod ord">
          <ac:chgData name="Kimberley" userId="9b2ca85d-efe6-480e-9a12-6e84f90659c0" providerId="ADAL" clId="{967586ED-B70B-499D-A908-B24EE62A8F51}" dt="2020-11-27T12:32:38.522" v="1395" actId="26606"/>
          <ac:picMkLst>
            <pc:docMk/>
            <pc:sldMk cId="1814823006" sldId="276"/>
            <ac:picMk id="1026" creationId="{F9FE53C2-51A5-4979-A9BF-1AED7F562794}"/>
          </ac:picMkLst>
        </pc:picChg>
      </pc:sldChg>
      <pc:sldChg chg="modSp add modTransition">
        <pc:chgData name="Kimberley" userId="9b2ca85d-efe6-480e-9a12-6e84f90659c0" providerId="ADAL" clId="{967586ED-B70B-499D-A908-B24EE62A8F51}" dt="2020-11-27T15:33:08.315" v="5885" actId="1076"/>
        <pc:sldMkLst>
          <pc:docMk/>
          <pc:sldMk cId="2398901296" sldId="278"/>
        </pc:sldMkLst>
        <pc:spChg chg="mod">
          <ac:chgData name="Kimberley" userId="9b2ca85d-efe6-480e-9a12-6e84f90659c0" providerId="ADAL" clId="{967586ED-B70B-499D-A908-B24EE62A8F51}" dt="2020-11-27T15:33:08.315" v="5885" actId="1076"/>
          <ac:spMkLst>
            <pc:docMk/>
            <pc:sldMk cId="2398901296" sldId="278"/>
            <ac:spMk id="4" creationId="{E55B691F-09B2-4E61-8EDA-764793B6C8D4}"/>
          </ac:spMkLst>
        </pc:spChg>
      </pc:sldChg>
      <pc:sldChg chg="modSp modTransition modNotesTx">
        <pc:chgData name="Kimberley" userId="9b2ca85d-efe6-480e-9a12-6e84f90659c0" providerId="ADAL" clId="{967586ED-B70B-499D-A908-B24EE62A8F51}" dt="2020-11-27T15:31:12.825" v="5871" actId="20577"/>
        <pc:sldMkLst>
          <pc:docMk/>
          <pc:sldMk cId="3531361113" sldId="280"/>
        </pc:sldMkLst>
        <pc:picChg chg="mod">
          <ac:chgData name="Kimberley" userId="9b2ca85d-efe6-480e-9a12-6e84f90659c0" providerId="ADAL" clId="{967586ED-B70B-499D-A908-B24EE62A8F51}" dt="2020-11-27T13:23:57.712" v="3129" actId="1076"/>
          <ac:picMkLst>
            <pc:docMk/>
            <pc:sldMk cId="3531361113" sldId="280"/>
            <ac:picMk id="8" creationId="{00000000-0000-0000-0000-000000000000}"/>
          </ac:picMkLst>
        </pc:picChg>
        <pc:picChg chg="mod">
          <ac:chgData name="Kimberley" userId="9b2ca85d-efe6-480e-9a12-6e84f90659c0" providerId="ADAL" clId="{967586ED-B70B-499D-A908-B24EE62A8F51}" dt="2020-11-27T13:23:55.253" v="3128" actId="1076"/>
          <ac:picMkLst>
            <pc:docMk/>
            <pc:sldMk cId="3531361113" sldId="280"/>
            <ac:picMk id="2050" creationId="{00000000-0000-0000-0000-000000000000}"/>
          </ac:picMkLst>
        </pc:picChg>
      </pc:sldChg>
      <pc:sldChg chg="modSp">
        <pc:chgData name="Kimberley" userId="9b2ca85d-efe6-480e-9a12-6e84f90659c0" providerId="ADAL" clId="{967586ED-B70B-499D-A908-B24EE62A8F51}" dt="2020-11-27T13:41:13.597" v="5456" actId="20577"/>
        <pc:sldMkLst>
          <pc:docMk/>
          <pc:sldMk cId="2233246286" sldId="281"/>
        </pc:sldMkLst>
        <pc:spChg chg="mod">
          <ac:chgData name="Kimberley" userId="9b2ca85d-efe6-480e-9a12-6e84f90659c0" providerId="ADAL" clId="{967586ED-B70B-499D-A908-B24EE62A8F51}" dt="2020-11-27T13:41:13.597" v="5456" actId="20577"/>
          <ac:spMkLst>
            <pc:docMk/>
            <pc:sldMk cId="2233246286" sldId="281"/>
            <ac:spMk id="3" creationId="{F2D40609-56AC-4E6E-8C53-EC11C6B64C5D}"/>
          </ac:spMkLst>
        </pc:spChg>
      </pc:sldChg>
      <pc:sldChg chg="modSp delCm modNotesTx">
        <pc:chgData name="Kimberley" userId="9b2ca85d-efe6-480e-9a12-6e84f90659c0" providerId="ADAL" clId="{967586ED-B70B-499D-A908-B24EE62A8F51}" dt="2020-11-27T13:20:56.322" v="2891" actId="20577"/>
        <pc:sldMkLst>
          <pc:docMk/>
          <pc:sldMk cId="3194038618" sldId="282"/>
        </pc:sldMkLst>
        <pc:spChg chg="mod">
          <ac:chgData name="Kimberley" userId="9b2ca85d-efe6-480e-9a12-6e84f90659c0" providerId="ADAL" clId="{967586ED-B70B-499D-A908-B24EE62A8F51}" dt="2020-11-27T12:36:40.207" v="1544" actId="20577"/>
          <ac:spMkLst>
            <pc:docMk/>
            <pc:sldMk cId="3194038618" sldId="282"/>
            <ac:spMk id="2" creationId="{00000000-0000-0000-0000-000000000000}"/>
          </ac:spMkLst>
        </pc:spChg>
        <pc:picChg chg="mod">
          <ac:chgData name="Kimberley" userId="9b2ca85d-efe6-480e-9a12-6e84f90659c0" providerId="ADAL" clId="{967586ED-B70B-499D-A908-B24EE62A8F51}" dt="2020-11-27T12:18:32.109" v="170" actId="1076"/>
          <ac:picMkLst>
            <pc:docMk/>
            <pc:sldMk cId="3194038618" sldId="282"/>
            <ac:picMk id="18" creationId="{00000000-0000-0000-0000-000000000000}"/>
          </ac:picMkLst>
        </pc:picChg>
        <pc:picChg chg="mod">
          <ac:chgData name="Kimberley" userId="9b2ca85d-efe6-480e-9a12-6e84f90659c0" providerId="ADAL" clId="{967586ED-B70B-499D-A908-B24EE62A8F51}" dt="2020-11-27T12:18:34.519" v="171" actId="1076"/>
          <ac:picMkLst>
            <pc:docMk/>
            <pc:sldMk cId="3194038618" sldId="282"/>
            <ac:picMk id="23" creationId="{00000000-0000-0000-0000-000000000000}"/>
          </ac:picMkLst>
        </pc:picChg>
        <pc:picChg chg="mod">
          <ac:chgData name="Kimberley" userId="9b2ca85d-efe6-480e-9a12-6e84f90659c0" providerId="ADAL" clId="{967586ED-B70B-499D-A908-B24EE62A8F51}" dt="2020-11-27T12:18:30.953" v="169" actId="1076"/>
          <ac:picMkLst>
            <pc:docMk/>
            <pc:sldMk cId="3194038618" sldId="282"/>
            <ac:picMk id="24" creationId="{00000000-0000-0000-0000-000000000000}"/>
          </ac:picMkLst>
        </pc:picChg>
        <pc:picChg chg="mod">
          <ac:chgData name="Kimberley" userId="9b2ca85d-efe6-480e-9a12-6e84f90659c0" providerId="ADAL" clId="{967586ED-B70B-499D-A908-B24EE62A8F51}" dt="2020-11-27T12:18:28.558" v="167" actId="1076"/>
          <ac:picMkLst>
            <pc:docMk/>
            <pc:sldMk cId="3194038618" sldId="282"/>
            <ac:picMk id="25" creationId="{00000000-0000-0000-0000-000000000000}"/>
          </ac:picMkLst>
        </pc:picChg>
      </pc:sldChg>
      <pc:sldChg chg="modSp modNotesTx">
        <pc:chgData name="Kimberley" userId="9b2ca85d-efe6-480e-9a12-6e84f90659c0" providerId="ADAL" clId="{967586ED-B70B-499D-A908-B24EE62A8F51}" dt="2020-11-27T12:38:57.219" v="1917" actId="20577"/>
        <pc:sldMkLst>
          <pc:docMk/>
          <pc:sldMk cId="3476532682" sldId="283"/>
        </pc:sldMkLst>
        <pc:spChg chg="mod">
          <ac:chgData name="Kimberley" userId="9b2ca85d-efe6-480e-9a12-6e84f90659c0" providerId="ADAL" clId="{967586ED-B70B-499D-A908-B24EE62A8F51}" dt="2020-11-27T12:29:44.767" v="1380" actId="20577"/>
          <ac:spMkLst>
            <pc:docMk/>
            <pc:sldMk cId="3476532682" sldId="283"/>
            <ac:spMk id="2" creationId="{00000000-0000-0000-0000-000000000000}"/>
          </ac:spMkLst>
        </pc:spChg>
        <pc:spChg chg="mod">
          <ac:chgData name="Kimberley" userId="9b2ca85d-efe6-480e-9a12-6e84f90659c0" providerId="ADAL" clId="{967586ED-B70B-499D-A908-B24EE62A8F51}" dt="2020-11-27T12:37:57.094" v="1635" actId="20577"/>
          <ac:spMkLst>
            <pc:docMk/>
            <pc:sldMk cId="3476532682" sldId="283"/>
            <ac:spMk id="14" creationId="{F2D40609-56AC-4E6E-8C53-EC11C6B64C5D}"/>
          </ac:spMkLst>
        </pc:spChg>
      </pc:sldChg>
      <pc:sldChg chg="modSp modAnim modNotesTx">
        <pc:chgData name="Kimberley" userId="9b2ca85d-efe6-480e-9a12-6e84f90659c0" providerId="ADAL" clId="{967586ED-B70B-499D-A908-B24EE62A8F51}" dt="2020-11-27T12:29:12.528" v="1328" actId="20577"/>
        <pc:sldMkLst>
          <pc:docMk/>
          <pc:sldMk cId="3448414087" sldId="284"/>
        </pc:sldMkLst>
        <pc:spChg chg="mod">
          <ac:chgData name="Kimberley" userId="9b2ca85d-efe6-480e-9a12-6e84f90659c0" providerId="ADAL" clId="{967586ED-B70B-499D-A908-B24EE62A8F51}" dt="2020-11-27T12:29:12.528" v="1328" actId="20577"/>
          <ac:spMkLst>
            <pc:docMk/>
            <pc:sldMk cId="3448414087" sldId="284"/>
            <ac:spMk id="2" creationId="{00000000-0000-0000-0000-000000000000}"/>
          </ac:spMkLst>
        </pc:spChg>
      </pc:sldChg>
      <pc:sldChg chg="modSp del modNotesTx">
        <pc:chgData name="Kimberley" userId="9b2ca85d-efe6-480e-9a12-6e84f90659c0" providerId="ADAL" clId="{967586ED-B70B-499D-A908-B24EE62A8F51}" dt="2020-11-27T12:51:14.362" v="2589" actId="2696"/>
        <pc:sldMkLst>
          <pc:docMk/>
          <pc:sldMk cId="3842159647" sldId="285"/>
        </pc:sldMkLst>
        <pc:spChg chg="mod">
          <ac:chgData name="Kimberley" userId="9b2ca85d-efe6-480e-9a12-6e84f90659c0" providerId="ADAL" clId="{967586ED-B70B-499D-A908-B24EE62A8F51}" dt="2020-11-27T12:50:24.039" v="2588" actId="1076"/>
          <ac:spMkLst>
            <pc:docMk/>
            <pc:sldMk cId="3842159647" sldId="285"/>
            <ac:spMk id="11" creationId="{00000000-0000-0000-0000-000000000000}"/>
          </ac:spMkLst>
        </pc:spChg>
        <pc:spChg chg="mod">
          <ac:chgData name="Kimberley" userId="9b2ca85d-efe6-480e-9a12-6e84f90659c0" providerId="ADAL" clId="{967586ED-B70B-499D-A908-B24EE62A8F51}" dt="2020-11-27T12:49:55.705" v="2558" actId="5793"/>
          <ac:spMkLst>
            <pc:docMk/>
            <pc:sldMk cId="3842159647" sldId="285"/>
            <ac:spMk id="13" creationId="{00000000-0000-0000-0000-000000000000}"/>
          </ac:spMkLst>
        </pc:spChg>
        <pc:picChg chg="mod">
          <ac:chgData name="Kimberley" userId="9b2ca85d-efe6-480e-9a12-6e84f90659c0" providerId="ADAL" clId="{967586ED-B70B-499D-A908-B24EE62A8F51}" dt="2020-11-27T12:48:26.906" v="2512" actId="14100"/>
          <ac:picMkLst>
            <pc:docMk/>
            <pc:sldMk cId="3842159647" sldId="285"/>
            <ac:picMk id="12" creationId="{00000000-0000-0000-0000-000000000000}"/>
          </ac:picMkLst>
        </pc:picChg>
      </pc:sldChg>
      <pc:sldChg chg="addSp delSp modSp add del modNotesTx">
        <pc:chgData name="Kimberley" userId="9b2ca85d-efe6-480e-9a12-6e84f90659c0" providerId="ADAL" clId="{967586ED-B70B-499D-A908-B24EE62A8F51}" dt="2020-11-28T20:52:01.468" v="8189" actId="20577"/>
        <pc:sldMkLst>
          <pc:docMk/>
          <pc:sldMk cId="3954566431" sldId="285"/>
        </pc:sldMkLst>
        <pc:spChg chg="add del mod">
          <ac:chgData name="Kimberley" userId="9b2ca85d-efe6-480e-9a12-6e84f90659c0" providerId="ADAL" clId="{967586ED-B70B-499D-A908-B24EE62A8F51}" dt="2020-11-27T15:52:51.443" v="7592" actId="478"/>
          <ac:spMkLst>
            <pc:docMk/>
            <pc:sldMk cId="3954566431" sldId="285"/>
            <ac:spMk id="2" creationId="{909A4532-B778-479B-8A48-0E7B36EEB956}"/>
          </ac:spMkLst>
        </pc:spChg>
        <pc:spChg chg="mod">
          <ac:chgData name="Kimberley" userId="9b2ca85d-efe6-480e-9a12-6e84f90659c0" providerId="ADAL" clId="{967586ED-B70B-499D-A908-B24EE62A8F51}" dt="2020-11-28T20:52:01.468" v="8189" actId="20577"/>
          <ac:spMkLst>
            <pc:docMk/>
            <pc:sldMk cId="3954566431" sldId="285"/>
            <ac:spMk id="11" creationId="{00000000-0000-0000-0000-000000000000}"/>
          </ac:spMkLst>
        </pc:spChg>
        <pc:spChg chg="del mod">
          <ac:chgData name="Kimberley" userId="9b2ca85d-efe6-480e-9a12-6e84f90659c0" providerId="ADAL" clId="{967586ED-B70B-499D-A908-B24EE62A8F51}" dt="2020-11-27T15:34:41.138" v="6060" actId="478"/>
          <ac:spMkLst>
            <pc:docMk/>
            <pc:sldMk cId="3954566431" sldId="285"/>
            <ac:spMk id="13" creationId="{00000000-0000-0000-0000-000000000000}"/>
          </ac:spMkLst>
        </pc:spChg>
        <pc:picChg chg="mod">
          <ac:chgData name="Kimberley" userId="9b2ca85d-efe6-480e-9a12-6e84f90659c0" providerId="ADAL" clId="{967586ED-B70B-499D-A908-B24EE62A8F51}" dt="2020-11-27T15:51:02.025" v="7371" actId="1076"/>
          <ac:picMkLst>
            <pc:docMk/>
            <pc:sldMk cId="3954566431" sldId="285"/>
            <ac:picMk id="8" creationId="{00000000-0000-0000-0000-000000000000}"/>
          </ac:picMkLst>
        </pc:picChg>
        <pc:picChg chg="mod">
          <ac:chgData name="Kimberley" userId="9b2ca85d-efe6-480e-9a12-6e84f90659c0" providerId="ADAL" clId="{967586ED-B70B-499D-A908-B24EE62A8F51}" dt="2020-11-27T15:52:53.902" v="7593" actId="1076"/>
          <ac:picMkLst>
            <pc:docMk/>
            <pc:sldMk cId="3954566431" sldId="285"/>
            <ac:picMk id="12" creationId="{00000000-0000-0000-0000-000000000000}"/>
          </ac:picMkLst>
        </pc:picChg>
      </pc:sldChg>
      <pc:sldChg chg="del">
        <pc:chgData name="Kimberley" userId="9b2ca85d-efe6-480e-9a12-6e84f90659c0" providerId="ADAL" clId="{967586ED-B70B-499D-A908-B24EE62A8F51}" dt="2020-11-27T12:51:14.376" v="2590" actId="2696"/>
        <pc:sldMkLst>
          <pc:docMk/>
          <pc:sldMk cId="944913763" sldId="286"/>
        </pc:sldMkLst>
      </pc:sldChg>
      <pc:sldChg chg="add del">
        <pc:chgData name="Kimberley" userId="9b2ca85d-efe6-480e-9a12-6e84f90659c0" providerId="ADAL" clId="{967586ED-B70B-499D-A908-B24EE62A8F51}" dt="2020-11-27T15:42:35.538" v="6618" actId="2696"/>
        <pc:sldMkLst>
          <pc:docMk/>
          <pc:sldMk cId="2830675185" sldId="286"/>
        </pc:sldMkLst>
      </pc:sldChg>
      <pc:sldChg chg="addSp delSp modSp setBg modNotesTx">
        <pc:chgData name="Kimberley" userId="9b2ca85d-efe6-480e-9a12-6e84f90659c0" providerId="ADAL" clId="{967586ED-B70B-499D-A908-B24EE62A8F51}" dt="2020-11-27T15:30:36.258" v="5717" actId="1076"/>
        <pc:sldMkLst>
          <pc:docMk/>
          <pc:sldMk cId="3991620907" sldId="287"/>
        </pc:sldMkLst>
        <pc:spChg chg="mod">
          <ac:chgData name="Kimberley" userId="9b2ca85d-efe6-480e-9a12-6e84f90659c0" providerId="ADAL" clId="{967586ED-B70B-499D-A908-B24EE62A8F51}" dt="2020-11-27T13:28:54.608" v="3669" actId="20577"/>
          <ac:spMkLst>
            <pc:docMk/>
            <pc:sldMk cId="3991620907" sldId="287"/>
            <ac:spMk id="11" creationId="{00000000-0000-0000-0000-000000000000}"/>
          </ac:spMkLst>
        </pc:spChg>
        <pc:spChg chg="mod">
          <ac:chgData name="Kimberley" userId="9b2ca85d-efe6-480e-9a12-6e84f90659c0" providerId="ADAL" clId="{967586ED-B70B-499D-A908-B24EE62A8F51}" dt="2020-11-27T15:30:32.311" v="5716" actId="20577"/>
          <ac:spMkLst>
            <pc:docMk/>
            <pc:sldMk cId="3991620907" sldId="287"/>
            <ac:spMk id="12" creationId="{00000000-0000-0000-0000-000000000000}"/>
          </ac:spMkLst>
        </pc:spChg>
        <pc:picChg chg="add mod">
          <ac:chgData name="Kimberley" userId="9b2ca85d-efe6-480e-9a12-6e84f90659c0" providerId="ADAL" clId="{967586ED-B70B-499D-A908-B24EE62A8F51}" dt="2020-11-27T15:30:36.258" v="5717" actId="1076"/>
          <ac:picMkLst>
            <pc:docMk/>
            <pc:sldMk cId="3991620907" sldId="287"/>
            <ac:picMk id="2" creationId="{ED62E98A-B89E-4B32-A926-62DA95986DA7}"/>
          </ac:picMkLst>
        </pc:picChg>
        <pc:picChg chg="add del mod">
          <ac:chgData name="Kimberley" userId="9b2ca85d-efe6-480e-9a12-6e84f90659c0" providerId="ADAL" clId="{967586ED-B70B-499D-A908-B24EE62A8F51}" dt="2020-11-27T15:27:05.606" v="5592" actId="478"/>
          <ac:picMkLst>
            <pc:docMk/>
            <pc:sldMk cId="3991620907" sldId="287"/>
            <ac:picMk id="3" creationId="{2CEB474D-5753-459D-B1F9-E3FABAB23ED0}"/>
          </ac:picMkLst>
        </pc:picChg>
        <pc:picChg chg="add mod">
          <ac:chgData name="Kimberley" userId="9b2ca85d-efe6-480e-9a12-6e84f90659c0" providerId="ADAL" clId="{967586ED-B70B-499D-A908-B24EE62A8F51}" dt="2020-11-27T15:30:13.130" v="5701" actId="1076"/>
          <ac:picMkLst>
            <pc:docMk/>
            <pc:sldMk cId="3991620907" sldId="287"/>
            <ac:picMk id="5" creationId="{87BA1ADA-21F8-432A-A865-350BA7DD16A7}"/>
          </ac:picMkLst>
        </pc:picChg>
        <pc:picChg chg="add mod">
          <ac:chgData name="Kimberley" userId="9b2ca85d-efe6-480e-9a12-6e84f90659c0" providerId="ADAL" clId="{967586ED-B70B-499D-A908-B24EE62A8F51}" dt="2020-11-27T15:28:17.368" v="5602" actId="1076"/>
          <ac:picMkLst>
            <pc:docMk/>
            <pc:sldMk cId="3991620907" sldId="287"/>
            <ac:picMk id="2050" creationId="{D2EA54E9-AFFC-4FF1-8C8C-B6BC6163D319}"/>
          </ac:picMkLst>
        </pc:picChg>
      </pc:sldChg>
      <pc:sldChg chg="addSp modSp add del">
        <pc:chgData name="Kimberley" userId="9b2ca85d-efe6-480e-9a12-6e84f90659c0" providerId="ADAL" clId="{967586ED-B70B-499D-A908-B24EE62A8F51}" dt="2020-11-27T13:04:22.707" v="2804" actId="2696"/>
        <pc:sldMkLst>
          <pc:docMk/>
          <pc:sldMk cId="3435489641" sldId="288"/>
        </pc:sldMkLst>
        <pc:spChg chg="mod">
          <ac:chgData name="Kimberley" userId="9b2ca85d-efe6-480e-9a12-6e84f90659c0" providerId="ADAL" clId="{967586ED-B70B-499D-A908-B24EE62A8F51}" dt="2020-11-27T13:02:46.435" v="2723"/>
          <ac:spMkLst>
            <pc:docMk/>
            <pc:sldMk cId="3435489641" sldId="288"/>
            <ac:spMk id="3" creationId="{AAC02CA5-0F6E-431B-9FC0-645EB90C287E}"/>
          </ac:spMkLst>
        </pc:spChg>
        <pc:spChg chg="add mod">
          <ac:chgData name="Kimberley" userId="9b2ca85d-efe6-480e-9a12-6e84f90659c0" providerId="ADAL" clId="{967586ED-B70B-499D-A908-B24EE62A8F51}" dt="2020-11-27T13:02:42.378" v="2722"/>
          <ac:spMkLst>
            <pc:docMk/>
            <pc:sldMk cId="3435489641" sldId="288"/>
            <ac:spMk id="6" creationId="{C882DB2F-055C-4C80-9E84-27272AB93E0C}"/>
          </ac:spMkLst>
        </pc:spChg>
        <pc:spChg chg="add">
          <ac:chgData name="Kimberley" userId="9b2ca85d-efe6-480e-9a12-6e84f90659c0" providerId="ADAL" clId="{967586ED-B70B-499D-A908-B24EE62A8F51}" dt="2020-11-27T13:01:36.641" v="2682"/>
          <ac:spMkLst>
            <pc:docMk/>
            <pc:sldMk cId="3435489641" sldId="288"/>
            <ac:spMk id="7" creationId="{4E734089-A1C3-4E8F-9F7B-1C40B909AE6B}"/>
          </ac:spMkLst>
        </pc:spChg>
      </pc:sldChg>
      <pc:sldChg chg="addSp delSp modSp add modNotesTx">
        <pc:chgData name="Kimberley" userId="9b2ca85d-efe6-480e-9a12-6e84f90659c0" providerId="ADAL" clId="{967586ED-B70B-499D-A908-B24EE62A8F51}" dt="2020-11-27T13:05:05.420" v="2874" actId="20577"/>
        <pc:sldMkLst>
          <pc:docMk/>
          <pc:sldMk cId="45033708" sldId="289"/>
        </pc:sldMkLst>
        <pc:spChg chg="del">
          <ac:chgData name="Kimberley" userId="9b2ca85d-efe6-480e-9a12-6e84f90659c0" providerId="ADAL" clId="{967586ED-B70B-499D-A908-B24EE62A8F51}" dt="2020-11-27T13:02:55.085" v="2726" actId="478"/>
          <ac:spMkLst>
            <pc:docMk/>
            <pc:sldMk cId="45033708" sldId="289"/>
            <ac:spMk id="4" creationId="{00000000-0000-0000-0000-000000000000}"/>
          </ac:spMkLst>
        </pc:spChg>
        <pc:spChg chg="add mod">
          <ac:chgData name="Kimberley" userId="9b2ca85d-efe6-480e-9a12-6e84f90659c0" providerId="ADAL" clId="{967586ED-B70B-499D-A908-B24EE62A8F51}" dt="2020-11-27T13:03:43.638" v="2753" actId="1076"/>
          <ac:spMkLst>
            <pc:docMk/>
            <pc:sldMk cId="45033708" sldId="289"/>
            <ac:spMk id="5" creationId="{5D5833DA-A6DC-4106-B5CC-E762CDB64B62}"/>
          </ac:spMkLst>
        </pc:spChg>
        <pc:spChg chg="mod">
          <ac:chgData name="Kimberley" userId="9b2ca85d-efe6-480e-9a12-6e84f90659c0" providerId="ADAL" clId="{967586ED-B70B-499D-A908-B24EE62A8F51}" dt="2020-11-27T13:04:00.532" v="2803" actId="5793"/>
          <ac:spMkLst>
            <pc:docMk/>
            <pc:sldMk cId="45033708" sldId="289"/>
            <ac:spMk id="12" creationId="{96E85191-4480-4C4D-A335-BAE5823B4BFA}"/>
          </ac:spMkLst>
        </pc:spChg>
        <pc:spChg chg="del mod">
          <ac:chgData name="Kimberley" userId="9b2ca85d-efe6-480e-9a12-6e84f90659c0" providerId="ADAL" clId="{967586ED-B70B-499D-A908-B24EE62A8F51}" dt="2020-11-27T13:02:38.669" v="2721"/>
          <ac:spMkLst>
            <pc:docMk/>
            <pc:sldMk cId="45033708" sldId="289"/>
            <ac:spMk id="19" creationId="{F2D40609-56AC-4E6E-8C53-EC11C6B64C5D}"/>
          </ac:spMkLst>
        </pc:spChg>
        <pc:picChg chg="del">
          <ac:chgData name="Kimberley" userId="9b2ca85d-efe6-480e-9a12-6e84f90659c0" providerId="ADAL" clId="{967586ED-B70B-499D-A908-B24EE62A8F51}" dt="2020-11-27T13:02:52.187" v="2725" actId="478"/>
          <ac:picMkLst>
            <pc:docMk/>
            <pc:sldMk cId="45033708" sldId="289"/>
            <ac:picMk id="1026" creationId="{00000000-0000-0000-0000-000000000000}"/>
          </ac:picMkLst>
        </pc:picChg>
        <pc:picChg chg="del">
          <ac:chgData name="Kimberley" userId="9b2ca85d-efe6-480e-9a12-6e84f90659c0" providerId="ADAL" clId="{967586ED-B70B-499D-A908-B24EE62A8F51}" dt="2020-11-27T13:02:51.653" v="2724" actId="478"/>
          <ac:picMkLst>
            <pc:docMk/>
            <pc:sldMk cId="45033708" sldId="289"/>
            <ac:picMk id="1027" creationId="{00000000-0000-0000-0000-000000000000}"/>
          </ac:picMkLst>
        </pc:picChg>
      </pc:sldChg>
      <pc:sldChg chg="delSp modSp add ord setBg delDesignElem modNotesTx">
        <pc:chgData name="Kimberley" userId="9b2ca85d-efe6-480e-9a12-6e84f90659c0" providerId="ADAL" clId="{967586ED-B70B-499D-A908-B24EE62A8F51}" dt="2020-11-27T15:58:50.336" v="8176" actId="1076"/>
        <pc:sldMkLst>
          <pc:docMk/>
          <pc:sldMk cId="1559649542" sldId="290"/>
        </pc:sldMkLst>
        <pc:spChg chg="mod">
          <ac:chgData name="Kimberley" userId="9b2ca85d-efe6-480e-9a12-6e84f90659c0" providerId="ADAL" clId="{967586ED-B70B-499D-A908-B24EE62A8F51}" dt="2020-11-27T15:20:41.405" v="5506" actId="404"/>
          <ac:spMkLst>
            <pc:docMk/>
            <pc:sldMk cId="1559649542" sldId="290"/>
            <ac:spMk id="9" creationId="{00000000-0000-0000-0000-000000000000}"/>
          </ac:spMkLst>
        </pc:spChg>
        <pc:spChg chg="del">
          <ac:chgData name="Kimberley" userId="9b2ca85d-efe6-480e-9a12-6e84f90659c0" providerId="ADAL" clId="{967586ED-B70B-499D-A908-B24EE62A8F51}" dt="2020-11-27T13:21:10.246" v="2893"/>
          <ac:spMkLst>
            <pc:docMk/>
            <pc:sldMk cId="1559649542" sldId="290"/>
            <ac:spMk id="32" creationId="{262ABC4B-37D8-4218-BDD8-6DF6A00C0C80}"/>
          </ac:spMkLst>
        </pc:spChg>
        <pc:picChg chg="del">
          <ac:chgData name="Kimberley" userId="9b2ca85d-efe6-480e-9a12-6e84f90659c0" providerId="ADAL" clId="{967586ED-B70B-499D-A908-B24EE62A8F51}" dt="2020-11-27T15:58:46.638" v="8174" actId="478"/>
          <ac:picMkLst>
            <pc:docMk/>
            <pc:sldMk cId="1559649542" sldId="290"/>
            <ac:picMk id="2" creationId="{00000000-0000-0000-0000-000000000000}"/>
          </ac:picMkLst>
        </pc:picChg>
        <pc:picChg chg="mod">
          <ac:chgData name="Kimberley" userId="9b2ca85d-efe6-480e-9a12-6e84f90659c0" providerId="ADAL" clId="{967586ED-B70B-499D-A908-B24EE62A8F51}" dt="2020-11-27T15:58:50.336" v="8176" actId="1076"/>
          <ac:picMkLst>
            <pc:docMk/>
            <pc:sldMk cId="1559649542" sldId="290"/>
            <ac:picMk id="7" creationId="{156703BA-CAA0-44FA-9F81-CC7E66BA1668}"/>
          </ac:picMkLst>
        </pc:picChg>
      </pc:sldChg>
      <pc:sldChg chg="modSp add modNotesTx">
        <pc:chgData name="Kimberley" userId="9b2ca85d-efe6-480e-9a12-6e84f90659c0" providerId="ADAL" clId="{967586ED-B70B-499D-A908-B24EE62A8F51}" dt="2020-11-27T13:36:33.046" v="4820" actId="20577"/>
        <pc:sldMkLst>
          <pc:docMk/>
          <pc:sldMk cId="3309006116" sldId="291"/>
        </pc:sldMkLst>
        <pc:spChg chg="mod">
          <ac:chgData name="Kimberley" userId="9b2ca85d-efe6-480e-9a12-6e84f90659c0" providerId="ADAL" clId="{967586ED-B70B-499D-A908-B24EE62A8F51}" dt="2020-11-27T13:32:31.946" v="3949" actId="14100"/>
          <ac:spMkLst>
            <pc:docMk/>
            <pc:sldMk cId="3309006116" sldId="291"/>
            <ac:spMk id="11" creationId="{00000000-0000-0000-0000-000000000000}"/>
          </ac:spMkLst>
        </pc:spChg>
        <pc:spChg chg="mod">
          <ac:chgData name="Kimberley" userId="9b2ca85d-efe6-480e-9a12-6e84f90659c0" providerId="ADAL" clId="{967586ED-B70B-499D-A908-B24EE62A8F51}" dt="2020-11-27T13:35:44.801" v="4572" actId="5793"/>
          <ac:spMkLst>
            <pc:docMk/>
            <pc:sldMk cId="3309006116" sldId="291"/>
            <ac:spMk id="12" creationId="{00000000-0000-0000-0000-000000000000}"/>
          </ac:spMkLst>
        </pc:spChg>
        <pc:picChg chg="mod">
          <ac:chgData name="Kimberley" userId="9b2ca85d-efe6-480e-9a12-6e84f90659c0" providerId="ADAL" clId="{967586ED-B70B-499D-A908-B24EE62A8F51}" dt="2020-11-27T13:32:34.877" v="3950" actId="1076"/>
          <ac:picMkLst>
            <pc:docMk/>
            <pc:sldMk cId="3309006116" sldId="291"/>
            <ac:picMk id="8" creationId="{00000000-0000-0000-0000-000000000000}"/>
          </ac:picMkLst>
        </pc:picChg>
      </pc:sldChg>
      <pc:sldChg chg="delSp modSp add del">
        <pc:chgData name="Kimberley" userId="9b2ca85d-efe6-480e-9a12-6e84f90659c0" providerId="ADAL" clId="{967586ED-B70B-499D-A908-B24EE62A8F51}" dt="2020-11-27T15:32:45.241" v="5883" actId="2696"/>
        <pc:sldMkLst>
          <pc:docMk/>
          <pc:sldMk cId="1829500474" sldId="292"/>
        </pc:sldMkLst>
        <pc:spChg chg="del mod">
          <ac:chgData name="Kimberley" userId="9b2ca85d-efe6-480e-9a12-6e84f90659c0" providerId="ADAL" clId="{967586ED-B70B-499D-A908-B24EE62A8F51}" dt="2020-11-27T15:32:44.123" v="5882"/>
          <ac:spMkLst>
            <pc:docMk/>
            <pc:sldMk cId="1829500474" sldId="292"/>
            <ac:spMk id="2" creationId="{00000000-0000-0000-0000-000000000000}"/>
          </ac:spMkLst>
        </pc:spChg>
      </pc:sldChg>
      <pc:sldChg chg="addSp modSp add del">
        <pc:chgData name="Kimberley" userId="9b2ca85d-efe6-480e-9a12-6e84f90659c0" providerId="ADAL" clId="{967586ED-B70B-499D-A908-B24EE62A8F51}" dt="2020-11-27T15:57:22.547" v="8144" actId="2696"/>
        <pc:sldMkLst>
          <pc:docMk/>
          <pc:sldMk cId="2366840735" sldId="292"/>
        </pc:sldMkLst>
        <pc:spChg chg="add mod">
          <ac:chgData name="Kimberley" userId="9b2ca85d-efe6-480e-9a12-6e84f90659c0" providerId="ADAL" clId="{967586ED-B70B-499D-A908-B24EE62A8F51}" dt="2020-11-27T15:55:44.108" v="8133" actId="20577"/>
          <ac:spMkLst>
            <pc:docMk/>
            <pc:sldMk cId="2366840735" sldId="292"/>
            <ac:spMk id="2" creationId="{53086EC2-F2C2-4CDB-A8F7-DDE3F007FA80}"/>
          </ac:spMkLst>
        </pc:spChg>
        <pc:spChg chg="mod">
          <ac:chgData name="Kimberley" userId="9b2ca85d-efe6-480e-9a12-6e84f90659c0" providerId="ADAL" clId="{967586ED-B70B-499D-A908-B24EE62A8F51}" dt="2020-11-27T15:38:08.755" v="6153" actId="20577"/>
          <ac:spMkLst>
            <pc:docMk/>
            <pc:sldMk cId="2366840735" sldId="292"/>
            <ac:spMk id="11" creationId="{00000000-0000-0000-0000-000000000000}"/>
          </ac:spMkLst>
        </pc:spChg>
        <pc:spChg chg="mod">
          <ac:chgData name="Kimberley" userId="9b2ca85d-efe6-480e-9a12-6e84f90659c0" providerId="ADAL" clId="{967586ED-B70B-499D-A908-B24EE62A8F51}" dt="2020-11-27T15:34:35.351" v="6058"/>
          <ac:spMkLst>
            <pc:docMk/>
            <pc:sldMk cId="2366840735" sldId="292"/>
            <ac:spMk id="13" creationId="{00000000-0000-0000-0000-000000000000}"/>
          </ac:spMkLst>
        </pc:spChg>
        <pc:picChg chg="mod">
          <ac:chgData name="Kimberley" userId="9b2ca85d-efe6-480e-9a12-6e84f90659c0" providerId="ADAL" clId="{967586ED-B70B-499D-A908-B24EE62A8F51}" dt="2020-11-27T15:36:16.858" v="6134" actId="1076"/>
          <ac:picMkLst>
            <pc:docMk/>
            <pc:sldMk cId="2366840735" sldId="292"/>
            <ac:picMk id="8" creationId="{00000000-0000-0000-0000-000000000000}"/>
          </ac:picMkLst>
        </pc:picChg>
        <pc:picChg chg="mod">
          <ac:chgData name="Kimberley" userId="9b2ca85d-efe6-480e-9a12-6e84f90659c0" providerId="ADAL" clId="{967586ED-B70B-499D-A908-B24EE62A8F51}" dt="2020-11-27T15:36:02.671" v="6132" actId="1076"/>
          <ac:picMkLst>
            <pc:docMk/>
            <pc:sldMk cId="2366840735" sldId="292"/>
            <ac:picMk id="12" creationId="{00000000-0000-0000-0000-000000000000}"/>
          </ac:picMkLst>
        </pc:picChg>
      </pc:sldChg>
      <pc:sldChg chg="modSp add del modNotesTx">
        <pc:chgData name="Kimberley" userId="9b2ca85d-efe6-480e-9a12-6e84f90659c0" providerId="ADAL" clId="{967586ED-B70B-499D-A908-B24EE62A8F51}" dt="2020-11-27T15:57:22.537" v="8143" actId="2696"/>
        <pc:sldMkLst>
          <pc:docMk/>
          <pc:sldMk cId="984398610" sldId="293"/>
        </pc:sldMkLst>
        <pc:spChg chg="mod">
          <ac:chgData name="Kimberley" userId="9b2ca85d-efe6-480e-9a12-6e84f90659c0" providerId="ADAL" clId="{967586ED-B70B-499D-A908-B24EE62A8F51}" dt="2020-11-27T15:42:16.947" v="6600" actId="1076"/>
          <ac:spMkLst>
            <pc:docMk/>
            <pc:sldMk cId="984398610" sldId="293"/>
            <ac:spMk id="2" creationId="{53086EC2-F2C2-4CDB-A8F7-DDE3F007FA80}"/>
          </ac:spMkLst>
        </pc:spChg>
        <pc:spChg chg="mod">
          <ac:chgData name="Kimberley" userId="9b2ca85d-efe6-480e-9a12-6e84f90659c0" providerId="ADAL" clId="{967586ED-B70B-499D-A908-B24EE62A8F51}" dt="2020-11-27T15:47:01.536" v="7268" actId="5793"/>
          <ac:spMkLst>
            <pc:docMk/>
            <pc:sldMk cId="984398610" sldId="293"/>
            <ac:spMk id="11" creationId="{00000000-0000-0000-0000-000000000000}"/>
          </ac:spMkLst>
        </pc:spChg>
      </pc:sldChg>
      <pc:sldChg chg="addSp delSp modSp add del modNotesTx">
        <pc:chgData name="Kimberley" userId="9b2ca85d-efe6-480e-9a12-6e84f90659c0" providerId="ADAL" clId="{967586ED-B70B-499D-A908-B24EE62A8F51}" dt="2020-11-27T15:57:22.534" v="8142" actId="2696"/>
        <pc:sldMkLst>
          <pc:docMk/>
          <pc:sldMk cId="2613378898" sldId="294"/>
        </pc:sldMkLst>
        <pc:spChg chg="mod">
          <ac:chgData name="Kimberley" userId="9b2ca85d-efe6-480e-9a12-6e84f90659c0" providerId="ADAL" clId="{967586ED-B70B-499D-A908-B24EE62A8F51}" dt="2020-11-27T15:46:36.077" v="7248" actId="403"/>
          <ac:spMkLst>
            <pc:docMk/>
            <pc:sldMk cId="2613378898" sldId="294"/>
            <ac:spMk id="2" creationId="{53086EC2-F2C2-4CDB-A8F7-DDE3F007FA80}"/>
          </ac:spMkLst>
        </pc:spChg>
        <pc:spChg chg="mod">
          <ac:chgData name="Kimberley" userId="9b2ca85d-efe6-480e-9a12-6e84f90659c0" providerId="ADAL" clId="{967586ED-B70B-499D-A908-B24EE62A8F51}" dt="2020-11-27T15:47:14.236" v="7284" actId="20577"/>
          <ac:spMkLst>
            <pc:docMk/>
            <pc:sldMk cId="2613378898" sldId="294"/>
            <ac:spMk id="11" creationId="{00000000-0000-0000-0000-000000000000}"/>
          </ac:spMkLst>
        </pc:spChg>
        <pc:picChg chg="add del">
          <ac:chgData name="Kimberley" userId="9b2ca85d-efe6-480e-9a12-6e84f90659c0" providerId="ADAL" clId="{967586ED-B70B-499D-A908-B24EE62A8F51}" dt="2020-11-27T15:42:47.961" v="6630" actId="478"/>
          <ac:picMkLst>
            <pc:docMk/>
            <pc:sldMk cId="2613378898" sldId="294"/>
            <ac:picMk id="12" creationId="{00000000-0000-0000-0000-000000000000}"/>
          </ac:picMkLst>
        </pc:picChg>
      </pc:sldChg>
      <pc:sldChg chg="delSp modSp add del">
        <pc:chgData name="Kimberley" userId="9b2ca85d-efe6-480e-9a12-6e84f90659c0" providerId="ADAL" clId="{967586ED-B70B-499D-A908-B24EE62A8F51}" dt="2020-11-27T15:45:33.840" v="7161" actId="2696"/>
        <pc:sldMkLst>
          <pc:docMk/>
          <pc:sldMk cId="4133104969" sldId="295"/>
        </pc:sldMkLst>
        <pc:spChg chg="mod">
          <ac:chgData name="Kimberley" userId="9b2ca85d-efe6-480e-9a12-6e84f90659c0" providerId="ADAL" clId="{967586ED-B70B-499D-A908-B24EE62A8F51}" dt="2020-11-27T15:44:40.611" v="6977" actId="20577"/>
          <ac:spMkLst>
            <pc:docMk/>
            <pc:sldMk cId="4133104969" sldId="295"/>
            <ac:spMk id="11" creationId="{00000000-0000-0000-0000-000000000000}"/>
          </ac:spMkLst>
        </pc:spChg>
        <pc:picChg chg="del">
          <ac:chgData name="Kimberley" userId="9b2ca85d-efe6-480e-9a12-6e84f90659c0" providerId="ADAL" clId="{967586ED-B70B-499D-A908-B24EE62A8F51}" dt="2020-11-27T15:44:43.146" v="6978" actId="478"/>
          <ac:picMkLst>
            <pc:docMk/>
            <pc:sldMk cId="4133104969" sldId="295"/>
            <ac:picMk id="12" creationId="{00000000-0000-0000-0000-000000000000}"/>
          </ac:picMkLst>
        </pc:picChg>
      </pc:sldChg>
      <pc:sldChg chg="addSp delSp modSp add del modAnim modNotesTx">
        <pc:chgData name="Kimberley" userId="9b2ca85d-efe6-480e-9a12-6e84f90659c0" providerId="ADAL" clId="{967586ED-B70B-499D-A908-B24EE62A8F51}" dt="2020-11-28T20:51:46.803" v="8185"/>
        <pc:sldMkLst>
          <pc:docMk/>
          <pc:sldMk cId="4139147871" sldId="296"/>
        </pc:sldMkLst>
        <pc:spChg chg="mod">
          <ac:chgData name="Kimberley" userId="9b2ca85d-efe6-480e-9a12-6e84f90659c0" providerId="ADAL" clId="{967586ED-B70B-499D-A908-B24EE62A8F51}" dt="2020-11-27T15:48:03.586" v="7351" actId="20577"/>
          <ac:spMkLst>
            <pc:docMk/>
            <pc:sldMk cId="4139147871" sldId="296"/>
            <ac:spMk id="2" creationId="{53086EC2-F2C2-4CDB-A8F7-DDE3F007FA80}"/>
          </ac:spMkLst>
        </pc:spChg>
        <pc:spChg chg="add del">
          <ac:chgData name="Kimberley" userId="9b2ca85d-efe6-480e-9a12-6e84f90659c0" providerId="ADAL" clId="{967586ED-B70B-499D-A908-B24EE62A8F51}" dt="2020-11-28T20:51:46.803" v="8185"/>
          <ac:spMkLst>
            <pc:docMk/>
            <pc:sldMk cId="4139147871" sldId="296"/>
            <ac:spMk id="3" creationId="{EB4C1066-E5F8-4C42-8FC7-89AA4244E386}"/>
          </ac:spMkLst>
        </pc:spChg>
        <pc:spChg chg="mod">
          <ac:chgData name="Kimberley" userId="9b2ca85d-efe6-480e-9a12-6e84f90659c0" providerId="ADAL" clId="{967586ED-B70B-499D-A908-B24EE62A8F51}" dt="2020-11-27T15:49:14.715" v="7359" actId="20577"/>
          <ac:spMkLst>
            <pc:docMk/>
            <pc:sldMk cId="4139147871" sldId="296"/>
            <ac:spMk id="11" creationId="{00000000-0000-0000-0000-000000000000}"/>
          </ac:spMkLst>
        </pc:spChg>
      </pc:sldChg>
      <pc:sldChg chg="delSp modSp add">
        <pc:chgData name="Kimberley" userId="9b2ca85d-efe6-480e-9a12-6e84f90659c0" providerId="ADAL" clId="{967586ED-B70B-499D-A908-B24EE62A8F51}" dt="2020-11-28T20:40:13.281" v="8183" actId="20577"/>
        <pc:sldMkLst>
          <pc:docMk/>
          <pc:sldMk cId="1105256776" sldId="297"/>
        </pc:sldMkLst>
        <pc:spChg chg="del">
          <ac:chgData name="Kimberley" userId="9b2ca85d-efe6-480e-9a12-6e84f90659c0" providerId="ADAL" clId="{967586ED-B70B-499D-A908-B24EE62A8F51}" dt="2020-11-27T15:57:50.739" v="8166" actId="478"/>
          <ac:spMkLst>
            <pc:docMk/>
            <pc:sldMk cId="1105256776" sldId="297"/>
            <ac:spMk id="4" creationId="{E55B691F-09B2-4E61-8EDA-764793B6C8D4}"/>
          </ac:spMkLst>
        </pc:spChg>
        <pc:spChg chg="mod">
          <ac:chgData name="Kimberley" userId="9b2ca85d-efe6-480e-9a12-6e84f90659c0" providerId="ADAL" clId="{967586ED-B70B-499D-A908-B24EE62A8F51}" dt="2020-11-28T20:40:13.281" v="8183" actId="20577"/>
          <ac:spMkLst>
            <pc:docMk/>
            <pc:sldMk cId="1105256776" sldId="297"/>
            <ac:spMk id="9" creationId="{00000000-0000-0000-0000-000000000000}"/>
          </ac:spMkLst>
        </pc:spChg>
      </pc:sldChg>
      <pc:sldChg chg="addSp delSp modSp add mod setBg delAnim modAnim">
        <pc:chgData name="Kimberley" userId="9b2ca85d-efe6-480e-9a12-6e84f90659c0" providerId="ADAL" clId="{967586ED-B70B-499D-A908-B24EE62A8F51}" dt="2020-11-28T20:56:40.720" v="8429" actId="26606"/>
        <pc:sldMkLst>
          <pc:docMk/>
          <pc:sldMk cId="541124030" sldId="298"/>
        </pc:sldMkLst>
        <pc:spChg chg="mod ord">
          <ac:chgData name="Kimberley" userId="9b2ca85d-efe6-480e-9a12-6e84f90659c0" providerId="ADAL" clId="{967586ED-B70B-499D-A908-B24EE62A8F51}" dt="2020-11-28T20:56:40.720" v="8429" actId="26606"/>
          <ac:spMkLst>
            <pc:docMk/>
            <pc:sldMk cId="541124030" sldId="298"/>
            <ac:spMk id="2" creationId="{53086EC2-F2C2-4CDB-A8F7-DDE3F007FA80}"/>
          </ac:spMkLst>
        </pc:spChg>
        <pc:spChg chg="mod">
          <ac:chgData name="Kimberley" userId="9b2ca85d-efe6-480e-9a12-6e84f90659c0" providerId="ADAL" clId="{967586ED-B70B-499D-A908-B24EE62A8F51}" dt="2020-11-28T20:56:40.720" v="8429" actId="26606"/>
          <ac:spMkLst>
            <pc:docMk/>
            <pc:sldMk cId="541124030" sldId="298"/>
            <ac:spMk id="6" creationId="{00000000-0000-0000-0000-000000000000}"/>
          </ac:spMkLst>
        </pc:spChg>
        <pc:spChg chg="mod ord">
          <ac:chgData name="Kimberley" userId="9b2ca85d-efe6-480e-9a12-6e84f90659c0" providerId="ADAL" clId="{967586ED-B70B-499D-A908-B24EE62A8F51}" dt="2020-11-28T20:56:40.720" v="8429" actId="26606"/>
          <ac:spMkLst>
            <pc:docMk/>
            <pc:sldMk cId="541124030" sldId="298"/>
            <ac:spMk id="10" creationId="{00000000-0000-0000-0000-000000000000}"/>
          </ac:spMkLst>
        </pc:spChg>
        <pc:spChg chg="mod ord">
          <ac:chgData name="Kimberley" userId="9b2ca85d-efe6-480e-9a12-6e84f90659c0" providerId="ADAL" clId="{967586ED-B70B-499D-A908-B24EE62A8F51}" dt="2020-11-28T20:56:40.720" v="8429" actId="26606"/>
          <ac:spMkLst>
            <pc:docMk/>
            <pc:sldMk cId="541124030" sldId="298"/>
            <ac:spMk id="11" creationId="{00000000-0000-0000-0000-000000000000}"/>
          </ac:spMkLst>
        </pc:spChg>
        <pc:spChg chg="mod">
          <ac:chgData name="Kimberley" userId="9b2ca85d-efe6-480e-9a12-6e84f90659c0" providerId="ADAL" clId="{967586ED-B70B-499D-A908-B24EE62A8F51}" dt="2020-11-28T20:56:40.720" v="8429" actId="26606"/>
          <ac:spMkLst>
            <pc:docMk/>
            <pc:sldMk cId="541124030" sldId="298"/>
            <ac:spMk id="13" creationId="{00000000-0000-0000-0000-000000000000}"/>
          </ac:spMkLst>
        </pc:spChg>
        <pc:picChg chg="del mod">
          <ac:chgData name="Kimberley" userId="9b2ca85d-efe6-480e-9a12-6e84f90659c0" providerId="ADAL" clId="{967586ED-B70B-499D-A908-B24EE62A8F51}" dt="2020-11-28T20:52:59.524" v="8195" actId="478"/>
          <ac:picMkLst>
            <pc:docMk/>
            <pc:sldMk cId="541124030" sldId="298"/>
            <ac:picMk id="12" creationId="{00000000-0000-0000-0000-000000000000}"/>
          </ac:picMkLst>
        </pc:picChg>
        <pc:picChg chg="add del mod">
          <ac:chgData name="Kimberley" userId="9b2ca85d-efe6-480e-9a12-6e84f90659c0" providerId="ADAL" clId="{967586ED-B70B-499D-A908-B24EE62A8F51}" dt="2020-11-28T20:54:15.852" v="8295" actId="478"/>
          <ac:picMkLst>
            <pc:docMk/>
            <pc:sldMk cId="541124030" sldId="298"/>
            <ac:picMk id="1026" creationId="{F485971A-D955-473E-B267-9972E7EE3AB7}"/>
          </ac:picMkLst>
        </pc:picChg>
        <pc:picChg chg="add mod ord">
          <ac:chgData name="Kimberley" userId="9b2ca85d-efe6-480e-9a12-6e84f90659c0" providerId="ADAL" clId="{967586ED-B70B-499D-A908-B24EE62A8F51}" dt="2020-11-28T20:56:40.720" v="8429" actId="26606"/>
          <ac:picMkLst>
            <pc:docMk/>
            <pc:sldMk cId="541124030" sldId="298"/>
            <ac:picMk id="1028" creationId="{947BE38C-9F7C-49B8-8466-1FFB90424C18}"/>
          </ac:picMkLst>
        </pc:picChg>
        <pc:cxnChg chg="add del">
          <ac:chgData name="Kimberley" userId="9b2ca85d-efe6-480e-9a12-6e84f90659c0" providerId="ADAL" clId="{967586ED-B70B-499D-A908-B24EE62A8F51}" dt="2020-11-28T20:56:40.720" v="8429" actId="26606"/>
          <ac:cxnSpMkLst>
            <pc:docMk/>
            <pc:sldMk cId="541124030" sldId="298"/>
            <ac:cxnSpMk id="73" creationId="{E4A809D5-3600-46D4-A466-67F2349A54FB}"/>
          </ac:cxnSpMkLst>
        </pc:cxnChg>
      </pc:sldChg>
      <pc:sldChg chg="addSp delSp modSp add modAnim modNotesTx">
        <pc:chgData name="Kimberley" userId="9b2ca85d-efe6-480e-9a12-6e84f90659c0" providerId="ADAL" clId="{967586ED-B70B-499D-A908-B24EE62A8F51}" dt="2020-11-28T21:15:11.776" v="10259" actId="1076"/>
        <pc:sldMkLst>
          <pc:docMk/>
          <pc:sldMk cId="126490716" sldId="299"/>
        </pc:sldMkLst>
        <pc:spChg chg="mod">
          <ac:chgData name="Kimberley" userId="9b2ca85d-efe6-480e-9a12-6e84f90659c0" providerId="ADAL" clId="{967586ED-B70B-499D-A908-B24EE62A8F51}" dt="2020-11-28T21:00:26.562" v="8738" actId="20577"/>
          <ac:spMkLst>
            <pc:docMk/>
            <pc:sldMk cId="126490716" sldId="299"/>
            <ac:spMk id="2" creationId="{53086EC2-F2C2-4CDB-A8F7-DDE3F007FA80}"/>
          </ac:spMkLst>
        </pc:spChg>
        <pc:spChg chg="mod">
          <ac:chgData name="Kimberley" userId="9b2ca85d-efe6-480e-9a12-6e84f90659c0" providerId="ADAL" clId="{967586ED-B70B-499D-A908-B24EE62A8F51}" dt="2020-11-28T20:57:09.657" v="8460" actId="20577"/>
          <ac:spMkLst>
            <pc:docMk/>
            <pc:sldMk cId="126490716" sldId="299"/>
            <ac:spMk id="11" creationId="{00000000-0000-0000-0000-000000000000}"/>
          </ac:spMkLst>
        </pc:spChg>
        <pc:picChg chg="del">
          <ac:chgData name="Kimberley" userId="9b2ca85d-efe6-480e-9a12-6e84f90659c0" providerId="ADAL" clId="{967586ED-B70B-499D-A908-B24EE62A8F51}" dt="2020-11-28T20:57:37.022" v="8538" actId="478"/>
          <ac:picMkLst>
            <pc:docMk/>
            <pc:sldMk cId="126490716" sldId="299"/>
            <ac:picMk id="1028" creationId="{947BE38C-9F7C-49B8-8466-1FFB90424C18}"/>
          </ac:picMkLst>
        </pc:picChg>
        <pc:picChg chg="add mod">
          <ac:chgData name="Kimberley" userId="9b2ca85d-efe6-480e-9a12-6e84f90659c0" providerId="ADAL" clId="{967586ED-B70B-499D-A908-B24EE62A8F51}" dt="2020-11-28T21:15:11.776" v="10259" actId="1076"/>
          <ac:picMkLst>
            <pc:docMk/>
            <pc:sldMk cId="126490716" sldId="299"/>
            <ac:picMk id="2050" creationId="{19511104-C732-415C-94B2-084198A96D6F}"/>
          </ac:picMkLst>
        </pc:picChg>
      </pc:sldChg>
      <pc:sldChg chg="addSp delSp modSp add modAnim modNotesTx">
        <pc:chgData name="Kimberley" userId="9b2ca85d-efe6-480e-9a12-6e84f90659c0" providerId="ADAL" clId="{967586ED-B70B-499D-A908-B24EE62A8F51}" dt="2020-11-28T21:06:55.972" v="9114" actId="20577"/>
        <pc:sldMkLst>
          <pc:docMk/>
          <pc:sldMk cId="557165426" sldId="300"/>
        </pc:sldMkLst>
        <pc:spChg chg="mod">
          <ac:chgData name="Kimberley" userId="9b2ca85d-efe6-480e-9a12-6e84f90659c0" providerId="ADAL" clId="{967586ED-B70B-499D-A908-B24EE62A8F51}" dt="2020-11-28T21:06:05.137" v="9113" actId="20577"/>
          <ac:spMkLst>
            <pc:docMk/>
            <pc:sldMk cId="557165426" sldId="300"/>
            <ac:spMk id="2" creationId="{53086EC2-F2C2-4CDB-A8F7-DDE3F007FA80}"/>
          </ac:spMkLst>
        </pc:spChg>
        <pc:spChg chg="mod">
          <ac:chgData name="Kimberley" userId="9b2ca85d-efe6-480e-9a12-6e84f90659c0" providerId="ADAL" clId="{967586ED-B70B-499D-A908-B24EE62A8F51}" dt="2020-11-28T21:03:16.518" v="8887" actId="404"/>
          <ac:spMkLst>
            <pc:docMk/>
            <pc:sldMk cId="557165426" sldId="300"/>
            <ac:spMk id="11" creationId="{00000000-0000-0000-0000-000000000000}"/>
          </ac:spMkLst>
        </pc:spChg>
        <pc:picChg chg="del">
          <ac:chgData name="Kimberley" userId="9b2ca85d-efe6-480e-9a12-6e84f90659c0" providerId="ADAL" clId="{967586ED-B70B-499D-A908-B24EE62A8F51}" dt="2020-11-28T21:03:20.863" v="8889" actId="478"/>
          <ac:picMkLst>
            <pc:docMk/>
            <pc:sldMk cId="557165426" sldId="300"/>
            <ac:picMk id="2050" creationId="{19511104-C732-415C-94B2-084198A96D6F}"/>
          </ac:picMkLst>
        </pc:picChg>
        <pc:picChg chg="add mod">
          <ac:chgData name="Kimberley" userId="9b2ca85d-efe6-480e-9a12-6e84f90659c0" providerId="ADAL" clId="{967586ED-B70B-499D-A908-B24EE62A8F51}" dt="2020-11-28T21:04:11.738" v="8894" actId="1076"/>
          <ac:picMkLst>
            <pc:docMk/>
            <pc:sldMk cId="557165426" sldId="300"/>
            <ac:picMk id="3074" creationId="{B44D973C-3B5F-41AA-AEE4-D488067EDEE6}"/>
          </ac:picMkLst>
        </pc:picChg>
      </pc:sldChg>
      <pc:sldChg chg="addSp delSp modSp add modAnim">
        <pc:chgData name="Kimberley" userId="9b2ca85d-efe6-480e-9a12-6e84f90659c0" providerId="ADAL" clId="{967586ED-B70B-499D-A908-B24EE62A8F51}" dt="2020-11-28T21:09:03.874" v="9318" actId="207"/>
        <pc:sldMkLst>
          <pc:docMk/>
          <pc:sldMk cId="2253744072" sldId="301"/>
        </pc:sldMkLst>
        <pc:spChg chg="mod">
          <ac:chgData name="Kimberley" userId="9b2ca85d-efe6-480e-9a12-6e84f90659c0" providerId="ADAL" clId="{967586ED-B70B-499D-A908-B24EE62A8F51}" dt="2020-11-28T21:09:03.874" v="9318" actId="207"/>
          <ac:spMkLst>
            <pc:docMk/>
            <pc:sldMk cId="2253744072" sldId="301"/>
            <ac:spMk id="2" creationId="{53086EC2-F2C2-4CDB-A8F7-DDE3F007FA80}"/>
          </ac:spMkLst>
        </pc:spChg>
        <pc:spChg chg="mod">
          <ac:chgData name="Kimberley" userId="9b2ca85d-efe6-480e-9a12-6e84f90659c0" providerId="ADAL" clId="{967586ED-B70B-499D-A908-B24EE62A8F51}" dt="2020-11-28T21:08:50.678" v="9292" actId="20577"/>
          <ac:spMkLst>
            <pc:docMk/>
            <pc:sldMk cId="2253744072" sldId="301"/>
            <ac:spMk id="11" creationId="{00000000-0000-0000-0000-000000000000}"/>
          </ac:spMkLst>
        </pc:spChg>
        <pc:picChg chg="del">
          <ac:chgData name="Kimberley" userId="9b2ca85d-efe6-480e-9a12-6e84f90659c0" providerId="ADAL" clId="{967586ED-B70B-499D-A908-B24EE62A8F51}" dt="2020-11-28T21:07:17.857" v="9116" actId="478"/>
          <ac:picMkLst>
            <pc:docMk/>
            <pc:sldMk cId="2253744072" sldId="301"/>
            <ac:picMk id="3074" creationId="{B44D973C-3B5F-41AA-AEE4-D488067EDEE6}"/>
          </ac:picMkLst>
        </pc:picChg>
        <pc:picChg chg="add mod">
          <ac:chgData name="Kimberley" userId="9b2ca85d-efe6-480e-9a12-6e84f90659c0" providerId="ADAL" clId="{967586ED-B70B-499D-A908-B24EE62A8F51}" dt="2020-11-28T21:07:25.018" v="9119" actId="1076"/>
          <ac:picMkLst>
            <pc:docMk/>
            <pc:sldMk cId="2253744072" sldId="301"/>
            <ac:picMk id="4098" creationId="{946B556C-4A2C-4F08-A63C-C980277F24EF}"/>
          </ac:picMkLst>
        </pc:picChg>
      </pc:sldChg>
      <pc:sldChg chg="addSp delSp modSp add mod setBg modAnim modNotesTx">
        <pc:chgData name="Kimberley" userId="9b2ca85d-efe6-480e-9a12-6e84f90659c0" providerId="ADAL" clId="{967586ED-B70B-499D-A908-B24EE62A8F51}" dt="2020-11-28T21:14:56.952" v="10257" actId="20577"/>
        <pc:sldMkLst>
          <pc:docMk/>
          <pc:sldMk cId="1420373967" sldId="302"/>
        </pc:sldMkLst>
        <pc:spChg chg="mod">
          <ac:chgData name="Kimberley" userId="9b2ca85d-efe6-480e-9a12-6e84f90659c0" providerId="ADAL" clId="{967586ED-B70B-499D-A908-B24EE62A8F51}" dt="2020-11-28T21:12:26.130" v="9917" actId="26606"/>
          <ac:spMkLst>
            <pc:docMk/>
            <pc:sldMk cId="1420373967" sldId="302"/>
            <ac:spMk id="2" creationId="{53086EC2-F2C2-4CDB-A8F7-DDE3F007FA80}"/>
          </ac:spMkLst>
        </pc:spChg>
        <pc:spChg chg="add mod ord">
          <ac:chgData name="Kimberley" userId="9b2ca85d-efe6-480e-9a12-6e84f90659c0" providerId="ADAL" clId="{967586ED-B70B-499D-A908-B24EE62A8F51}" dt="2020-11-28T21:13:57.108" v="10027" actId="33524"/>
          <ac:spMkLst>
            <pc:docMk/>
            <pc:sldMk cId="1420373967" sldId="302"/>
            <ac:spMk id="3" creationId="{875C0976-F813-4A9D-9C1D-EDCB210117B0}"/>
          </ac:spMkLst>
        </pc:spChg>
        <pc:spChg chg="mod">
          <ac:chgData name="Kimberley" userId="9b2ca85d-efe6-480e-9a12-6e84f90659c0" providerId="ADAL" clId="{967586ED-B70B-499D-A908-B24EE62A8F51}" dt="2020-11-28T21:12:26.130" v="9917" actId="26606"/>
          <ac:spMkLst>
            <pc:docMk/>
            <pc:sldMk cId="1420373967" sldId="302"/>
            <ac:spMk id="6" creationId="{00000000-0000-0000-0000-000000000000}"/>
          </ac:spMkLst>
        </pc:spChg>
        <pc:spChg chg="mod ord">
          <ac:chgData name="Kimberley" userId="9b2ca85d-efe6-480e-9a12-6e84f90659c0" providerId="ADAL" clId="{967586ED-B70B-499D-A908-B24EE62A8F51}" dt="2020-11-28T21:12:26.130" v="9917" actId="26606"/>
          <ac:spMkLst>
            <pc:docMk/>
            <pc:sldMk cId="1420373967" sldId="302"/>
            <ac:spMk id="10" creationId="{00000000-0000-0000-0000-000000000000}"/>
          </ac:spMkLst>
        </pc:spChg>
        <pc:spChg chg="mod ord">
          <ac:chgData name="Kimberley" userId="9b2ca85d-efe6-480e-9a12-6e84f90659c0" providerId="ADAL" clId="{967586ED-B70B-499D-A908-B24EE62A8F51}" dt="2020-11-28T21:13:33.233" v="10019" actId="120"/>
          <ac:spMkLst>
            <pc:docMk/>
            <pc:sldMk cId="1420373967" sldId="302"/>
            <ac:spMk id="11" creationId="{00000000-0000-0000-0000-000000000000}"/>
          </ac:spMkLst>
        </pc:spChg>
        <pc:spChg chg="mod">
          <ac:chgData name="Kimberley" userId="9b2ca85d-efe6-480e-9a12-6e84f90659c0" providerId="ADAL" clId="{967586ED-B70B-499D-A908-B24EE62A8F51}" dt="2020-11-28T21:12:26.130" v="9917" actId="26606"/>
          <ac:spMkLst>
            <pc:docMk/>
            <pc:sldMk cId="1420373967" sldId="302"/>
            <ac:spMk id="13" creationId="{00000000-0000-0000-0000-000000000000}"/>
          </ac:spMkLst>
        </pc:spChg>
        <pc:spChg chg="add">
          <ac:chgData name="Kimberley" userId="9b2ca85d-efe6-480e-9a12-6e84f90659c0" providerId="ADAL" clId="{967586ED-B70B-499D-A908-B24EE62A8F51}" dt="2020-11-28T21:12:26.130" v="9917" actId="26606"/>
          <ac:spMkLst>
            <pc:docMk/>
            <pc:sldMk cId="1420373967" sldId="302"/>
            <ac:spMk id="71" creationId="{2B566528-1B12-4246-9431-5C2D7D081168}"/>
          </ac:spMkLst>
        </pc:spChg>
        <pc:spChg chg="add">
          <ac:chgData name="Kimberley" userId="9b2ca85d-efe6-480e-9a12-6e84f90659c0" providerId="ADAL" clId="{967586ED-B70B-499D-A908-B24EE62A8F51}" dt="2020-11-28T21:12:26.130" v="9917" actId="26606"/>
          <ac:spMkLst>
            <pc:docMk/>
            <pc:sldMk cId="1420373967" sldId="302"/>
            <ac:spMk id="77" creationId="{D3F51FEB-38FB-4F6C-9F7B-2F2AFAB65463}"/>
          </ac:spMkLst>
        </pc:spChg>
        <pc:spChg chg="add">
          <ac:chgData name="Kimberley" userId="9b2ca85d-efe6-480e-9a12-6e84f90659c0" providerId="ADAL" clId="{967586ED-B70B-499D-A908-B24EE62A8F51}" dt="2020-11-28T21:12:26.130" v="9917" actId="26606"/>
          <ac:spMkLst>
            <pc:docMk/>
            <pc:sldMk cId="1420373967" sldId="302"/>
            <ac:spMk id="79" creationId="{1E547BA6-BAE0-43BB-A7CA-60F69CE252F0}"/>
          </ac:spMkLst>
        </pc:spChg>
        <pc:grpChg chg="add">
          <ac:chgData name="Kimberley" userId="9b2ca85d-efe6-480e-9a12-6e84f90659c0" providerId="ADAL" clId="{967586ED-B70B-499D-A908-B24EE62A8F51}" dt="2020-11-28T21:12:26.130" v="9917" actId="26606"/>
          <ac:grpSpMkLst>
            <pc:docMk/>
            <pc:sldMk cId="1420373967" sldId="302"/>
            <ac:grpSpMk id="73" creationId="{07EAA094-9CF6-4695-958A-33D9BCAA9474}"/>
          </ac:grpSpMkLst>
        </pc:grpChg>
        <pc:picChg chg="mod">
          <ac:chgData name="Kimberley" userId="9b2ca85d-efe6-480e-9a12-6e84f90659c0" providerId="ADAL" clId="{967586ED-B70B-499D-A908-B24EE62A8F51}" dt="2020-11-28T21:13:35.783" v="10020" actId="1076"/>
          <ac:picMkLst>
            <pc:docMk/>
            <pc:sldMk cId="1420373967" sldId="302"/>
            <ac:picMk id="8" creationId="{00000000-0000-0000-0000-000000000000}"/>
          </ac:picMkLst>
        </pc:picChg>
        <pc:picChg chg="del">
          <ac:chgData name="Kimberley" userId="9b2ca85d-efe6-480e-9a12-6e84f90659c0" providerId="ADAL" clId="{967586ED-B70B-499D-A908-B24EE62A8F51}" dt="2020-11-28T21:09:46.753" v="9456" actId="478"/>
          <ac:picMkLst>
            <pc:docMk/>
            <pc:sldMk cId="1420373967" sldId="302"/>
            <ac:picMk id="1028" creationId="{947BE38C-9F7C-49B8-8466-1FFB90424C18}"/>
          </ac:picMkLst>
        </pc:picChg>
        <pc:picChg chg="add mod ord">
          <ac:chgData name="Kimberley" userId="9b2ca85d-efe6-480e-9a12-6e84f90659c0" providerId="ADAL" clId="{967586ED-B70B-499D-A908-B24EE62A8F51}" dt="2020-11-28T21:12:26.130" v="9917" actId="26606"/>
          <ac:picMkLst>
            <pc:docMk/>
            <pc:sldMk cId="1420373967" sldId="302"/>
            <ac:picMk id="5122" creationId="{057C6BB9-1B26-4D11-A26D-8BB19B44403D}"/>
          </ac:picMkLst>
        </pc:picChg>
      </pc:sldChg>
      <pc:sldMasterChg chg="setBg">
        <pc:chgData name="Kimberley" userId="9b2ca85d-efe6-480e-9a12-6e84f90659c0" providerId="ADAL" clId="{967586ED-B70B-499D-A908-B24EE62A8F51}" dt="2020-11-27T15:25:38.696" v="5568"/>
        <pc:sldMasterMkLst>
          <pc:docMk/>
          <pc:sldMasterMk cId="3335166857"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15/03/2021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 – Settler activity</a:t>
            </a:r>
          </a:p>
          <a:p>
            <a:pPr marL="171450" indent="-171450">
              <a:buFont typeface="Arial" panose="020B0604020202020204" pitchFamily="34" charset="0"/>
              <a:buChar char="•"/>
            </a:pPr>
            <a:r>
              <a:rPr lang="en-GB" dirty="0"/>
              <a:t>The task should be a short, fun</a:t>
            </a:r>
            <a:r>
              <a:rPr lang="en-GB" baseline="0" dirty="0"/>
              <a:t> warm up of only 1 or 2 minutes</a:t>
            </a:r>
          </a:p>
          <a:p>
            <a:pPr marL="171450" indent="-171450">
              <a:buFont typeface="Arial" panose="020B0604020202020204" pitchFamily="34" charset="0"/>
              <a:buChar char="•"/>
            </a:pPr>
            <a:r>
              <a:rPr lang="en-GB" baseline="0" dirty="0"/>
              <a:t>Include one, all or different images depending on your class</a:t>
            </a:r>
          </a:p>
          <a:p>
            <a:pPr marL="171450" indent="-171450">
              <a:buFont typeface="Arial" panose="020B0604020202020204" pitchFamily="34" charset="0"/>
              <a:buChar char="•"/>
            </a:pPr>
            <a:r>
              <a:rPr lang="en-GB" baseline="0" dirty="0"/>
              <a:t>You can add an additional rule that students shouldn’t look down at what they draw</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When the 2 minutes if up students should put their drawings to one side… we will come back to them later in the session. </a:t>
            </a:r>
          </a:p>
          <a:p>
            <a:pPr marL="0" indent="0">
              <a:buFontTx/>
              <a:buNone/>
            </a:pPr>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238684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Students will be familiar with this concept from books and films. Draw out this comparison and ask for examples. </a:t>
            </a: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Today they will learn how to draw some manga facial expressions</a:t>
            </a:r>
            <a:r>
              <a:rPr lang="en-GB" baseline="0" dirty="0"/>
              <a:t> a</a:t>
            </a:r>
            <a:r>
              <a:rPr lang="en-GB" b="0" dirty="0"/>
              <a:t>nd make an everyday object into a</a:t>
            </a:r>
            <a:r>
              <a:rPr lang="en-GB" b="0" baseline="0" dirty="0"/>
              <a:t> character of their own. </a:t>
            </a: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10</a:t>
            </a:fld>
            <a:endParaRPr lang="en-GB"/>
          </a:p>
        </p:txBody>
      </p:sp>
    </p:spTree>
    <p:extLst>
      <p:ext uri="{BB962C8B-B14F-4D97-AF65-F5344CB8AC3E}">
        <p14:creationId xmlns:p14="http://schemas.microsoft.com/office/powerpoint/2010/main" val="98559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There is an extension</a:t>
            </a:r>
            <a:r>
              <a:rPr lang="en-GB" b="0" baseline="0" dirty="0"/>
              <a:t> activity where students can design their own characters. See additional resources.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11</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Teacher’s Notes</a:t>
            </a:r>
          </a:p>
          <a:p>
            <a:r>
              <a:rPr lang="en-GB" dirty="0">
                <a:solidFill>
                  <a:srgbClr val="FF0000"/>
                </a:solidFill>
              </a:rPr>
              <a:t>Ask students to add a face to their drawing.</a:t>
            </a:r>
          </a:p>
          <a:p>
            <a:r>
              <a:rPr lang="en-GB" dirty="0">
                <a:solidFill>
                  <a:srgbClr val="FF0000"/>
                </a:solidFill>
              </a:rPr>
              <a:t>Slide</a:t>
            </a:r>
            <a:r>
              <a:rPr lang="en-GB" baseline="0" dirty="0">
                <a:solidFill>
                  <a:srgbClr val="FF0000"/>
                </a:solidFill>
              </a:rPr>
              <a:t> </a:t>
            </a:r>
            <a:r>
              <a:rPr lang="en-GB" dirty="0">
                <a:solidFill>
                  <a:srgbClr val="FF0000"/>
                </a:solidFill>
              </a:rPr>
              <a:t>of how to draw eyes and mouths showing different expressions</a:t>
            </a:r>
            <a:r>
              <a:rPr lang="en-GB" baseline="0" dirty="0">
                <a:solidFill>
                  <a:srgbClr val="FF0000"/>
                </a:solidFill>
              </a:rPr>
              <a:t> can be handed out</a:t>
            </a:r>
            <a:r>
              <a:rPr lang="en-GB" dirty="0">
                <a:solidFill>
                  <a:srgbClr val="FF0000"/>
                </a:solidFill>
              </a:rPr>
              <a:t> (as on next slide). </a:t>
            </a:r>
          </a:p>
          <a:p>
            <a:endParaRPr lang="en-GB" dirty="0">
              <a:solidFill>
                <a:srgbClr val="FF0000"/>
              </a:solidFill>
            </a:endParaRPr>
          </a:p>
          <a:p>
            <a:r>
              <a:rPr lang="en-GB" dirty="0"/>
              <a:t> </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12</a:t>
            </a:fld>
            <a:endParaRPr lang="en-GB"/>
          </a:p>
        </p:txBody>
      </p:sp>
    </p:spTree>
    <p:extLst>
      <p:ext uri="{BB962C8B-B14F-4D97-AF65-F5344CB8AC3E}">
        <p14:creationId xmlns:p14="http://schemas.microsoft.com/office/powerpoint/2010/main" val="2467288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This slide can be shown if you wish or printed off and given to students to help them design their plant’s facial expression. </a:t>
            </a:r>
          </a:p>
          <a:p>
            <a:r>
              <a:rPr lang="en-GB" dirty="0"/>
              <a:t>See resources for slide</a:t>
            </a:r>
            <a:r>
              <a:rPr lang="en-GB" baseline="0" dirty="0"/>
              <a:t> as</a:t>
            </a:r>
            <a:r>
              <a:rPr lang="en-GB" dirty="0"/>
              <a:t> a</a:t>
            </a:r>
            <a:r>
              <a:rPr lang="en-GB" baseline="0" dirty="0"/>
              <a:t> downloadable worksheet. </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13</a:t>
            </a:fld>
            <a:endParaRPr lang="en-GB"/>
          </a:p>
        </p:txBody>
      </p:sp>
    </p:spTree>
    <p:extLst>
      <p:ext uri="{BB962C8B-B14F-4D97-AF65-F5344CB8AC3E}">
        <p14:creationId xmlns:p14="http://schemas.microsoft.com/office/powerpoint/2010/main" val="367248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Students</a:t>
            </a:r>
            <a:r>
              <a:rPr lang="en-GB" b="0" baseline="0" dirty="0"/>
              <a:t> can share in pairs, small groups, or volunteer to show to the whole class.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14</a:t>
            </a:fld>
            <a:endParaRPr lang="en-GB"/>
          </a:p>
        </p:txBody>
      </p:sp>
    </p:spTree>
    <p:extLst>
      <p:ext uri="{BB962C8B-B14F-4D97-AF65-F5344CB8AC3E}">
        <p14:creationId xmlns:p14="http://schemas.microsoft.com/office/powerpoint/2010/main" val="141339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dirty="0"/>
              <a:t>Facilitate a</a:t>
            </a:r>
            <a:r>
              <a:rPr lang="en-GB" baseline="0" dirty="0"/>
              <a:t> c</a:t>
            </a:r>
            <a:r>
              <a:rPr lang="en-GB" dirty="0"/>
              <a:t>lass discussion and reflection to end the lesson.</a:t>
            </a:r>
            <a:r>
              <a:rPr lang="en-GB" baseline="0" dirty="0"/>
              <a:t> </a:t>
            </a:r>
            <a:endParaRPr lang="en-GB" dirty="0"/>
          </a:p>
          <a:p>
            <a:pPr marL="0" indent="0">
              <a:buFontTx/>
              <a:buNone/>
            </a:pPr>
            <a:endParaRPr lang="en-GB" dirty="0"/>
          </a:p>
          <a:p>
            <a:pPr marL="0" indent="0">
              <a:buFontTx/>
              <a:buNone/>
            </a:pPr>
            <a:r>
              <a:rPr lang="en-GB" dirty="0"/>
              <a:t>We have focussed on ‘Keep Learning’ Learning new things is good for wellbeing for a number of reasons. E.g.</a:t>
            </a:r>
          </a:p>
          <a:p>
            <a:pPr marL="0" indent="0">
              <a:buFontTx/>
              <a:buNone/>
            </a:pPr>
            <a:r>
              <a:rPr lang="en-GB" dirty="0"/>
              <a:t>1.</a:t>
            </a:r>
            <a:r>
              <a:rPr lang="en-GB" baseline="0" dirty="0"/>
              <a:t> </a:t>
            </a:r>
            <a:r>
              <a:rPr lang="en-GB" dirty="0"/>
              <a:t>It increases self-esteem showing us that nothing is fixed and that we can be in control of our own progress </a:t>
            </a:r>
          </a:p>
          <a:p>
            <a:pPr marL="0" indent="0">
              <a:buFontTx/>
              <a:buNone/>
            </a:pPr>
            <a:r>
              <a:rPr lang="en-GB" dirty="0"/>
              <a:t>2.</a:t>
            </a:r>
            <a:r>
              <a:rPr lang="en-GB" baseline="0" dirty="0"/>
              <a:t> </a:t>
            </a:r>
            <a:r>
              <a:rPr lang="en-GB" dirty="0"/>
              <a:t>It can encourage social interaction</a:t>
            </a:r>
          </a:p>
          <a:p>
            <a:pPr marL="0" indent="0">
              <a:buFontTx/>
              <a:buNone/>
            </a:pPr>
            <a:r>
              <a:rPr lang="en-GB" dirty="0"/>
              <a:t>3.</a:t>
            </a:r>
            <a:r>
              <a:rPr lang="en-GB" baseline="0" dirty="0"/>
              <a:t> It can </a:t>
            </a:r>
            <a:r>
              <a:rPr lang="en-GB" dirty="0"/>
              <a:t>give us hope for the future </a:t>
            </a:r>
          </a:p>
          <a:p>
            <a:pPr marL="0" indent="0">
              <a:buFontTx/>
              <a:buNone/>
            </a:pPr>
            <a:r>
              <a:rPr lang="en-GB" dirty="0"/>
              <a:t>4. It can help us handle stressful situations</a:t>
            </a:r>
          </a:p>
          <a:p>
            <a:pPr marL="0" indent="0">
              <a:buFontTx/>
              <a:buNone/>
            </a:pPr>
            <a:r>
              <a:rPr lang="en-GB" dirty="0"/>
              <a:t>5.</a:t>
            </a:r>
            <a:r>
              <a:rPr lang="en-GB" baseline="0" dirty="0"/>
              <a:t> We can find new passions or things we enjoy</a:t>
            </a:r>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15</a:t>
            </a:fld>
            <a:endParaRPr lang="en-GB"/>
          </a:p>
        </p:txBody>
      </p:sp>
    </p:spTree>
    <p:extLst>
      <p:ext uri="{BB962C8B-B14F-4D97-AF65-F5344CB8AC3E}">
        <p14:creationId xmlns:p14="http://schemas.microsoft.com/office/powerpoint/2010/main" val="69074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9D1BBD79-A804-45E9-B8E3-9A16A3218D6A}" type="slidenum">
              <a:rPr lang="en-GB" smtClean="0"/>
              <a:t>16</a:t>
            </a:fld>
            <a:endParaRPr lang="en-GB"/>
          </a:p>
        </p:txBody>
      </p:sp>
    </p:spTree>
    <p:extLst>
      <p:ext uri="{BB962C8B-B14F-4D97-AF65-F5344CB8AC3E}">
        <p14:creationId xmlns:p14="http://schemas.microsoft.com/office/powerpoint/2010/main" val="32194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115692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Lesson Theme: </a:t>
            </a:r>
            <a:r>
              <a:rPr lang="en-US" sz="1200" kern="1200" dirty="0">
                <a:solidFill>
                  <a:schemeClr val="tx1"/>
                </a:solidFill>
                <a:effectLst/>
                <a:latin typeface="+mn-lt"/>
                <a:ea typeface="+mn-ea"/>
                <a:cs typeface="+mn-cs"/>
              </a:rPr>
              <a:t>Exploring the links between positive wellbeing and the development of new skills and knowledge through the Japanese art of manga </a:t>
            </a:r>
            <a:endParaRPr lang="en-GB" baseline="0" dirty="0"/>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183474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b="1" dirty="0">
                <a:solidFill>
                  <a:srgbClr val="FF0000"/>
                </a:solidFill>
              </a:rPr>
              <a:t>Ask students</a:t>
            </a:r>
          </a:p>
          <a:p>
            <a:pPr marL="0" indent="0">
              <a:buFontTx/>
              <a:buNone/>
            </a:pPr>
            <a:r>
              <a:rPr lang="en-GB" b="0" dirty="0">
                <a:solidFill>
                  <a:srgbClr val="FF0000"/>
                </a:solidFill>
              </a:rPr>
              <a:t>What do they notice about the nose and mouth in the drawings?</a:t>
            </a:r>
            <a:r>
              <a:rPr lang="en-GB" b="0" baseline="0" dirty="0">
                <a:solidFill>
                  <a:srgbClr val="FF0000"/>
                </a:solidFill>
              </a:rPr>
              <a:t> Are they simple or detailed? </a:t>
            </a:r>
          </a:p>
          <a:p>
            <a:pPr marL="0" indent="0">
              <a:buFontTx/>
              <a:buNone/>
            </a:pPr>
            <a:r>
              <a:rPr lang="en-GB" b="0" baseline="0" dirty="0">
                <a:solidFill>
                  <a:srgbClr val="FF0000"/>
                </a:solidFill>
              </a:rPr>
              <a:t>What about the eyes?</a:t>
            </a:r>
          </a:p>
          <a:p>
            <a:pPr marL="0" indent="0">
              <a:buFontTx/>
              <a:buNone/>
            </a:pPr>
            <a:r>
              <a:rPr lang="en-GB" b="0" baseline="0" dirty="0">
                <a:solidFill>
                  <a:srgbClr val="FF0000"/>
                </a:solidFill>
              </a:rPr>
              <a:t>Which character do you like best and why?</a:t>
            </a:r>
          </a:p>
          <a:p>
            <a:pPr marL="0" indent="0">
              <a:buFontTx/>
              <a:buNone/>
            </a:pPr>
            <a:endParaRPr lang="en-GB" b="0" baseline="0"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notes</a:t>
            </a:r>
          </a:p>
          <a:p>
            <a:r>
              <a:rPr lang="en-GB" b="0" dirty="0"/>
              <a:t>Popular manga series</a:t>
            </a:r>
            <a:r>
              <a:rPr lang="en-GB" b="0" baseline="0" dirty="0"/>
              <a:t> can go on for years and</a:t>
            </a:r>
            <a:r>
              <a:rPr lang="en-GB" b="0" dirty="0"/>
              <a:t> extend into hundreds</a:t>
            </a:r>
            <a:r>
              <a:rPr lang="en-GB" b="0" baseline="0" dirty="0"/>
              <a:t> of volumes. </a:t>
            </a:r>
          </a:p>
          <a:p>
            <a:r>
              <a:rPr lang="en-GB" b="0" baseline="0" dirty="0"/>
              <a:t>Buying each volume can be expensive and take up a lot of space so manga cafes are a more economical way of enjoying manga.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141339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baseline="0" dirty="0"/>
              <a:t>Teacher’s Notes</a:t>
            </a:r>
          </a:p>
          <a:p>
            <a:pPr marL="0" indent="0">
              <a:buFont typeface="Arial" panose="020B0604020202020204" pitchFamily="34" charset="0"/>
              <a:buNone/>
            </a:pPr>
            <a:r>
              <a:rPr lang="en-GB" baseline="0" dirty="0"/>
              <a:t>Teacher to decide how long to spend on this. Minimum suggested time - 5 minutes. </a:t>
            </a:r>
          </a:p>
          <a:p>
            <a:pPr marL="0" indent="0">
              <a:buFont typeface="Arial" panose="020B0604020202020204" pitchFamily="34" charset="0"/>
              <a:buNone/>
            </a:pPr>
            <a:r>
              <a:rPr lang="en-GB" baseline="0" dirty="0"/>
              <a:t>Students should focus on the object and not the background. </a:t>
            </a: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123366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Think, pair, share activity then</a:t>
            </a:r>
            <a:r>
              <a:rPr lang="en-GB" b="0" baseline="0" dirty="0"/>
              <a:t> g</a:t>
            </a:r>
            <a:r>
              <a:rPr lang="en-GB" b="0" dirty="0"/>
              <a:t>o through each picture asking the students what the lines mean in each one. </a:t>
            </a:r>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Following this, students should identify that the lines are used here to show detail, sound, movement or emotion.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98559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dirty="0"/>
              <a:t>Begin with a general conversation about why facial expressions are important in our lives. What do they tell us? Students should be able to explain that facial expressions tell us about how someone is feeling… they are linked to our emotions.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dirty="0"/>
              <a:t>Can ask students to give an example of an emotion and a facial expression.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dirty="0"/>
              <a:t>Therefore important to show our own feelings but also gives us a clue about the feelings of other people.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dirty="0"/>
              <a:t>Then relate to Manga </a:t>
            </a:r>
            <a:r>
              <a:rPr lang="en-GB" b="0" baseline="0" dirty="0"/>
              <a:t>- the different speech bubbles and facial expressions are important so the reader can understand how the characters are feeling. </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dirty="0"/>
              <a:t>- Have a go with the example pictures i.e. what emotion is that? </a:t>
            </a:r>
            <a:endParaRPr lang="en-GB" b="0" dirty="0"/>
          </a:p>
        </p:txBody>
      </p:sp>
      <p:sp>
        <p:nvSpPr>
          <p:cNvPr id="4" name="Slide Number Placeholder 3"/>
          <p:cNvSpPr>
            <a:spLocks noGrp="1"/>
          </p:cNvSpPr>
          <p:nvPr>
            <p:ph type="sldNum" sz="quarter" idx="10"/>
          </p:nvPr>
        </p:nvSpPr>
        <p:spPr/>
        <p:txBody>
          <a:bodyPr/>
          <a:lstStyle/>
          <a:p>
            <a:fld id="{9D1BBD79-A804-45E9-B8E3-9A16A3218D6A}" type="slidenum">
              <a:rPr lang="en-GB" smtClean="0"/>
              <a:t>9</a:t>
            </a:fld>
            <a:endParaRPr lang="en-GB"/>
          </a:p>
        </p:txBody>
      </p:sp>
    </p:spTree>
    <p:extLst>
      <p:ext uri="{BB962C8B-B14F-4D97-AF65-F5344CB8AC3E}">
        <p14:creationId xmlns:p14="http://schemas.microsoft.com/office/powerpoint/2010/main" val="98559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4820C-79D5-4E04-95E4-0C5C2674FEA8}"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DDD8B7-C1D7-4743-9470-4BD7F91F588B}"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DC479E-654D-4746-B582-36E39430CA9D}"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127622-BD42-47F9-9CA6-FD693E360096}"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A4E555-65CA-4646-9EFA-61B0A07002AF}" type="datetime1">
              <a:rPr lang="en-GB" smtClean="0"/>
              <a:t>15/03/2021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A76EB5-D9DC-43EC-B43F-F99BFB57390C}"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043A44-13BB-4959-BC55-580CB0D98D73}" type="datetime1">
              <a:rPr lang="en-GB" smtClean="0"/>
              <a:t>15/03/2021</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07953A-87A9-4662-A26A-87700B819D78}" type="datetime1">
              <a:rPr lang="en-GB" smtClean="0"/>
              <a:t>15/03/2021</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0B6E6-2075-4206-9DB9-C66C1CEE853F}" type="datetime1">
              <a:rPr lang="en-GB" smtClean="0"/>
              <a:t>15/03/2021</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F4AD8-CFF9-46C3-903E-9E7C140D6E90}"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C50BFC-D795-464A-B662-F2841F9B2316}" type="datetime1">
              <a:rPr lang="en-GB" smtClean="0"/>
              <a:t>15/03/2021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5C668-4A9E-489F-A366-D484D38103FB}" type="datetime1">
              <a:rPr lang="en-GB" smtClean="0"/>
              <a:t>15/03/2021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moj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jpeg"/><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openmoji.org/" TargetMode="External"/><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jpeg"/><Relationship Id="rId4" Type="http://schemas.openxmlformats.org/officeDocument/2006/relationships/hyperlink" Target="https://creativecommons.org/licenses/by-sa/4.0/" TargetMode="Externa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openmoji.org/" TargetMode="External"/><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jpeg"/><Relationship Id="rId4" Type="http://schemas.openxmlformats.org/officeDocument/2006/relationships/hyperlink" Target="https://creativecommons.org/licenses/by-sa/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hyperlink" Target="https://creativecommons.org/licenses/by-sa/2.0/?ref=ccsearch&amp;atype=rich"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flickr.com/photos/76254519@N08" TargetMode="External"/><Relationship Id="rId5" Type="http://schemas.openxmlformats.org/officeDocument/2006/relationships/hyperlink" Target="https://www.flickr.com/photos/76254519@N08/7911405170" TargetMode="Externa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hyperlink" Target="https://unsplash.com/@vvaseemxkhan?utm_source=unsplash&amp;utm_medium=referral&amp;utm_content=creditCopyText" TargetMode="External"/><Relationship Id="rId3" Type="http://schemas.openxmlformats.org/officeDocument/2006/relationships/image" Target="../media/image3.jfif"/><Relationship Id="rId7" Type="http://schemas.openxmlformats.org/officeDocument/2006/relationships/hyperlink" Target="https://unsplash.com/@galina88?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hyperlink" Target="https://unsplash.com/?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f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youtube.com/watch?v=NxuvTXEr2cM" TargetMode="External"/><Relationship Id="rId5" Type="http://schemas.openxmlformats.org/officeDocument/2006/relationships/image" Target="../media/image8.png"/><Relationship Id="rId4" Type="http://schemas.openxmlformats.org/officeDocument/2006/relationships/hyperlink" Target="https://www.youtube.com/watch?v=CQGMpE6OCp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7" Type="http://schemas.openxmlformats.org/officeDocument/2006/relationships/hyperlink" Target="https://unsplash.com/@vvaseemxkhan?utm_source=unsplash&amp;utm_medium=referral&amp;utm_content=creditCopyText"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unsplash.com/@galina88?utm_source=unsplash&amp;utm_medium=referral&amp;utm_content=creditCopyText" TargetMode="External"/><Relationship Id="rId5" Type="http://schemas.openxmlformats.org/officeDocument/2006/relationships/image" Target="../media/image4.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jpe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jpe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solidFill>
              </a:rPr>
              <a:t>Emoji designed by </a:t>
            </a:r>
            <a:r>
              <a:rPr lang="en-GB" dirty="0" err="1">
                <a:solidFill>
                  <a:schemeClr val="bg1"/>
                </a:solidFill>
                <a:hlinkClick r:id="rId3"/>
              </a:rPr>
              <a:t>OpenMoji</a:t>
            </a:r>
            <a:r>
              <a:rPr lang="en-GB" dirty="0">
                <a:solidFill>
                  <a:schemeClr val="bg1"/>
                </a:solidFill>
              </a:rPr>
              <a:t>  </a:t>
            </a:r>
            <a:r>
              <a:rPr lang="en-GB" dirty="0" err="1">
                <a:solidFill>
                  <a:schemeClr val="bg1"/>
                </a:solidFill>
              </a:rPr>
              <a:t>underlicense</a:t>
            </a:r>
            <a:r>
              <a:rPr lang="en-GB" dirty="0">
                <a:solidFill>
                  <a:schemeClr val="bg1"/>
                </a:solidFill>
              </a:rPr>
              <a:t>: </a:t>
            </a:r>
            <a:r>
              <a:rPr lang="en-GB" dirty="0">
                <a:solidFill>
                  <a:schemeClr val="bg1"/>
                </a:solidFill>
                <a:hlinkClick r:id="rId4"/>
              </a:rPr>
              <a:t>CC BY-SA 4.0</a:t>
            </a:r>
            <a:endParaRPr lang="en-GB" dirty="0">
              <a:solidFill>
                <a:schemeClr val="bg1"/>
              </a:solidFill>
            </a:endParaRPr>
          </a:p>
          <a:p>
            <a:endParaRPr lang="en-GB" dirty="0">
              <a:solidFill>
                <a:schemeClr val="bg1">
                  <a:lumMod val="95000"/>
                </a:schemeClr>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8028384" y="136525"/>
            <a:ext cx="850900" cy="850900"/>
          </a:xfrm>
          <a:prstGeom prst="rect">
            <a:avLst/>
          </a:prstGeom>
        </p:spPr>
      </p:pic>
      <p:sp>
        <p:nvSpPr>
          <p:cNvPr id="12" name="TextBox 11">
            <a:extLst>
              <a:ext uri="{FF2B5EF4-FFF2-40B4-BE49-F238E27FC236}">
                <a16:creationId xmlns:a16="http://schemas.microsoft.com/office/drawing/2014/main" id="{96E85191-4480-4C4D-A335-BAE5823B4BFA}"/>
              </a:ext>
            </a:extLst>
          </p:cNvPr>
          <p:cNvSpPr txBox="1"/>
          <p:nvPr/>
        </p:nvSpPr>
        <p:spPr>
          <a:xfrm>
            <a:off x="441304" y="404664"/>
            <a:ext cx="7763668" cy="707886"/>
          </a:xfrm>
          <a:prstGeom prst="rect">
            <a:avLst/>
          </a:prstGeom>
          <a:noFill/>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Draw what you see…</a:t>
            </a:r>
          </a:p>
        </p:txBody>
      </p:sp>
      <p:sp>
        <p:nvSpPr>
          <p:cNvPr id="2" name="TextBox 1">
            <a:extLst>
              <a:ext uri="{FF2B5EF4-FFF2-40B4-BE49-F238E27FC236}">
                <a16:creationId xmlns:a16="http://schemas.microsoft.com/office/drawing/2014/main" id="{EBD9D71F-AB7A-403E-A3BE-AAF44D1629F8}"/>
              </a:ext>
            </a:extLst>
          </p:cNvPr>
          <p:cNvSpPr txBox="1"/>
          <p:nvPr/>
        </p:nvSpPr>
        <p:spPr>
          <a:xfrm>
            <a:off x="467544" y="1700808"/>
            <a:ext cx="7920880" cy="646331"/>
          </a:xfrm>
          <a:prstGeom prst="rect">
            <a:avLst/>
          </a:prstGeom>
          <a:noFill/>
        </p:spPr>
        <p:txBody>
          <a:bodyPr wrap="square" rtlCol="0">
            <a:spAutoFit/>
          </a:bodyPr>
          <a:lstStyle/>
          <a:p>
            <a:endParaRPr lang="en-GB" dirty="0"/>
          </a:p>
          <a:p>
            <a:endParaRPr lang="en-GB" dirty="0"/>
          </a:p>
        </p:txBody>
      </p:sp>
      <p:sp>
        <p:nvSpPr>
          <p:cNvPr id="14" name="TextBox 13"/>
          <p:cNvSpPr txBox="1"/>
          <p:nvPr/>
        </p:nvSpPr>
        <p:spPr>
          <a:xfrm>
            <a:off x="4462316" y="3550222"/>
            <a:ext cx="1426964" cy="538609"/>
          </a:xfrm>
          <a:prstGeom prst="rect">
            <a:avLst/>
          </a:prstGeom>
          <a:noFill/>
        </p:spPr>
        <p:txBody>
          <a:bodyPr wrap="square" rtlCol="0">
            <a:spAutoFit/>
          </a:bodyPr>
          <a:lstStyle/>
          <a:p>
            <a:r>
              <a:rPr lang="en-GB" sz="900" dirty="0">
                <a:solidFill>
                  <a:schemeClr val="bg1">
                    <a:lumMod val="95000"/>
                  </a:schemeClr>
                </a:solidFill>
              </a:rPr>
              <a:t>©Yasufumi Nishi/©JNTO</a:t>
            </a:r>
          </a:p>
          <a:p>
            <a:endParaRPr lang="en-GB" sz="2000" dirty="0"/>
          </a:p>
        </p:txBody>
      </p:sp>
      <p:sp>
        <p:nvSpPr>
          <p:cNvPr id="5" name="Rectangle 4">
            <a:extLst>
              <a:ext uri="{FF2B5EF4-FFF2-40B4-BE49-F238E27FC236}">
                <a16:creationId xmlns:a16="http://schemas.microsoft.com/office/drawing/2014/main" id="{5D5833DA-A6DC-4106-B5CC-E762CDB64B62}"/>
              </a:ext>
            </a:extLst>
          </p:cNvPr>
          <p:cNvSpPr/>
          <p:nvPr/>
        </p:nvSpPr>
        <p:spPr>
          <a:xfrm>
            <a:off x="493784" y="1112550"/>
            <a:ext cx="8208912" cy="4121128"/>
          </a:xfrm>
          <a:prstGeom prst="rect">
            <a:avLst/>
          </a:prstGeom>
        </p:spPr>
        <p:txBody>
          <a:bodyPr wrap="square">
            <a:spAutoFit/>
          </a:bodyPr>
          <a:lstStyle/>
          <a:p>
            <a:pPr marL="228600" indent="-457200">
              <a:lnSpc>
                <a:spcPct val="90000"/>
              </a:lnSpc>
              <a:spcAft>
                <a:spcPts val="600"/>
              </a:spcAft>
              <a:buFont typeface="Arial" panose="020B0604020202020204" pitchFamily="34" charset="0"/>
              <a:buChar char="•"/>
            </a:pPr>
            <a:endParaRPr lang="en-US" sz="2800" dirty="0">
              <a:latin typeface="Kozuka Gothic Pro R" pitchFamily="34" charset="-128"/>
              <a:ea typeface="Kozuka Gothic Pro R" pitchFamily="34" charset="-128"/>
            </a:endParaRPr>
          </a:p>
          <a:p>
            <a:pPr marL="457200" indent="-457200">
              <a:lnSpc>
                <a:spcPct val="90000"/>
              </a:lnSpc>
              <a:spcAft>
                <a:spcPts val="600"/>
              </a:spcAft>
              <a:buFont typeface="Arial" panose="020B0604020202020204" pitchFamily="34" charset="0"/>
              <a:buChar char="•"/>
            </a:pPr>
            <a:r>
              <a:rPr lang="en-US" sz="2800" dirty="0">
                <a:latin typeface="Kozuka Gothic Pro R" pitchFamily="34" charset="-128"/>
                <a:ea typeface="Kozuka Gothic Pro R" pitchFamily="34" charset="-128"/>
              </a:rPr>
              <a:t>You have two minutes </a:t>
            </a:r>
          </a:p>
          <a:p>
            <a:pPr marL="457200" indent="-457200">
              <a:lnSpc>
                <a:spcPct val="90000"/>
              </a:lnSpc>
              <a:spcAft>
                <a:spcPts val="600"/>
              </a:spcAft>
              <a:buFont typeface="Arial" panose="020B0604020202020204" pitchFamily="34" charset="0"/>
              <a:buChar char="•"/>
            </a:pPr>
            <a:endParaRPr lang="en-US" sz="2800" dirty="0">
              <a:latin typeface="Kozuka Gothic Pro R" pitchFamily="34" charset="-128"/>
              <a:ea typeface="Kozuka Gothic Pro R" pitchFamily="34" charset="-128"/>
            </a:endParaRPr>
          </a:p>
          <a:p>
            <a:pPr marL="457200" indent="-457200">
              <a:lnSpc>
                <a:spcPct val="90000"/>
              </a:lnSpc>
              <a:spcAft>
                <a:spcPts val="600"/>
              </a:spcAft>
              <a:buFont typeface="Arial" panose="020B0604020202020204" pitchFamily="34" charset="0"/>
              <a:buChar char="•"/>
            </a:pPr>
            <a:r>
              <a:rPr lang="en-US" sz="2800" dirty="0">
                <a:latin typeface="Kozuka Gothic Pro R" pitchFamily="34" charset="-128"/>
                <a:ea typeface="Kozuka Gothic Pro R" pitchFamily="34" charset="-128"/>
              </a:rPr>
              <a:t>Choose an image</a:t>
            </a:r>
          </a:p>
          <a:p>
            <a:pPr marL="457200" indent="-457200">
              <a:lnSpc>
                <a:spcPct val="90000"/>
              </a:lnSpc>
              <a:spcAft>
                <a:spcPts val="600"/>
              </a:spcAft>
              <a:buFont typeface="Arial" panose="020B0604020202020204" pitchFamily="34" charset="0"/>
              <a:buChar char="•"/>
            </a:pPr>
            <a:endParaRPr lang="en-US" sz="2800" dirty="0">
              <a:latin typeface="Kozuka Gothic Pro R" pitchFamily="34" charset="-128"/>
              <a:ea typeface="Kozuka Gothic Pro R" pitchFamily="34" charset="-128"/>
            </a:endParaRPr>
          </a:p>
          <a:p>
            <a:pPr marL="457200" indent="-457200">
              <a:lnSpc>
                <a:spcPct val="90000"/>
              </a:lnSpc>
              <a:spcAft>
                <a:spcPts val="600"/>
              </a:spcAft>
              <a:buFont typeface="Arial" panose="020B0604020202020204" pitchFamily="34" charset="0"/>
              <a:buChar char="•"/>
            </a:pPr>
            <a:r>
              <a:rPr lang="en-US" sz="2800" dirty="0">
                <a:latin typeface="Kozuka Gothic Pro R" pitchFamily="34" charset="-128"/>
                <a:ea typeface="Kozuka Gothic Pro R" pitchFamily="34" charset="-128"/>
              </a:rPr>
              <a:t>Draw what you see </a:t>
            </a:r>
            <a:r>
              <a:rPr lang="en-US" sz="2800" u="sng" dirty="0">
                <a:latin typeface="Kozuka Gothic Pro R" pitchFamily="34" charset="-128"/>
                <a:ea typeface="Kozuka Gothic Pro R" pitchFamily="34" charset="-128"/>
              </a:rPr>
              <a:t>without</a:t>
            </a:r>
            <a:r>
              <a:rPr lang="en-US" sz="2800" dirty="0">
                <a:latin typeface="Kozuka Gothic Pro R" pitchFamily="34" charset="-128"/>
                <a:ea typeface="Kozuka Gothic Pro R" pitchFamily="34" charset="-128"/>
              </a:rPr>
              <a:t> lifting your pencil from the paper</a:t>
            </a:r>
          </a:p>
          <a:p>
            <a:pPr marL="457200" indent="-457200">
              <a:lnSpc>
                <a:spcPct val="90000"/>
              </a:lnSpc>
              <a:spcAft>
                <a:spcPts val="600"/>
              </a:spcAft>
              <a:buFont typeface="Arial" panose="020B0604020202020204" pitchFamily="34" charset="0"/>
              <a:buChar char="•"/>
            </a:pPr>
            <a:endParaRPr lang="en-US" sz="2800" dirty="0">
              <a:latin typeface="Kozuka Gothic Pro R" pitchFamily="34" charset="-128"/>
              <a:ea typeface="Kozuka Gothic Pro R" pitchFamily="34" charset="-128"/>
            </a:endParaRPr>
          </a:p>
          <a:p>
            <a:pPr marL="457200" indent="-457200">
              <a:lnSpc>
                <a:spcPct val="90000"/>
              </a:lnSpc>
              <a:spcAft>
                <a:spcPts val="600"/>
              </a:spcAft>
              <a:buFont typeface="Arial" panose="020B0604020202020204" pitchFamily="34" charset="0"/>
              <a:buChar char="•"/>
            </a:pPr>
            <a:r>
              <a:rPr lang="en-US" sz="2800" dirty="0">
                <a:latin typeface="Kozuka Gothic Pro R" pitchFamily="34" charset="-128"/>
                <a:ea typeface="Kozuka Gothic Pro R" pitchFamily="34" charset="-128"/>
              </a:rPr>
              <a:t>Don’t worry about the detail...</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1626" y="4222864"/>
            <a:ext cx="1872208" cy="1872208"/>
          </a:xfrm>
          <a:prstGeom prst="rect">
            <a:avLst/>
          </a:prstGeom>
        </p:spPr>
      </p:pic>
    </p:spTree>
    <p:extLst>
      <p:ext uri="{BB962C8B-B14F-4D97-AF65-F5344CB8AC3E}">
        <p14:creationId xmlns:p14="http://schemas.microsoft.com/office/powerpoint/2010/main" val="4503370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95536" y="404664"/>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Faces and feelings </a:t>
            </a:r>
          </a:p>
        </p:txBody>
      </p:sp>
      <p:sp>
        <p:nvSpPr>
          <p:cNvPr id="3" name="Slide Number Placeholder 2"/>
          <p:cNvSpPr>
            <a:spLocks noGrp="1"/>
          </p:cNvSpPr>
          <p:nvPr>
            <p:ph type="sldNum" sz="quarter" idx="12"/>
          </p:nvPr>
        </p:nvSpPr>
        <p:spPr/>
        <p:txBody>
          <a:bodyPr/>
          <a:lstStyle/>
          <a:p>
            <a:fld id="{7627D4DA-CA93-4100-9923-91CA0C97AC6D}" type="slidenum">
              <a:rPr lang="en-GB" smtClean="0"/>
              <a:t>10</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p:nvSpPr>
          <p:cNvPr id="14" name="TextBox 13">
            <a:extLst>
              <a:ext uri="{FF2B5EF4-FFF2-40B4-BE49-F238E27FC236}">
                <a16:creationId xmlns:a16="http://schemas.microsoft.com/office/drawing/2014/main" id="{F2D40609-56AC-4E6E-8C53-EC11C6B64C5D}"/>
              </a:ext>
            </a:extLst>
          </p:cNvPr>
          <p:cNvSpPr txBox="1"/>
          <p:nvPr/>
        </p:nvSpPr>
        <p:spPr>
          <a:xfrm>
            <a:off x="572740" y="1420069"/>
            <a:ext cx="8140761" cy="830997"/>
          </a:xfrm>
          <a:prstGeom prst="rect">
            <a:avLst/>
          </a:prstGeom>
          <a:noFill/>
        </p:spPr>
        <p:txBody>
          <a:bodyPr wrap="square" rtlCol="0">
            <a:spAutoFit/>
          </a:bodyPr>
          <a:lstStyle/>
          <a:p>
            <a:pPr algn="ctr">
              <a:buClr>
                <a:srgbClr val="339933"/>
              </a:buClr>
            </a:pPr>
            <a:r>
              <a:rPr lang="en-GB" sz="2400" dirty="0">
                <a:latin typeface="Kozuka Gothic Pro R" pitchFamily="34" charset="-128"/>
                <a:ea typeface="Kozuka Gothic Pro R" pitchFamily="34" charset="-128"/>
              </a:rPr>
              <a:t>In manga, sometimes animals, plants and everyday objects have faces and feelings...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251" y="2552954"/>
            <a:ext cx="1438656" cy="143865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41" y="2527426"/>
            <a:ext cx="1472810" cy="147281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3757" y="2256898"/>
            <a:ext cx="1566672" cy="17495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2040" y="2392162"/>
            <a:ext cx="1151363" cy="147902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616" y="4468135"/>
            <a:ext cx="1407510" cy="140751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8945" y="4572272"/>
            <a:ext cx="1584176" cy="1233220"/>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7217" y="4524097"/>
            <a:ext cx="999055" cy="1329569"/>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8064" y="4468135"/>
            <a:ext cx="1373525" cy="1373525"/>
          </a:xfrm>
          <a:prstGeom prst="rect">
            <a:avLst/>
          </a:prstGeom>
        </p:spPr>
      </p:pic>
    </p:spTree>
    <p:extLst>
      <p:ext uri="{BB962C8B-B14F-4D97-AF65-F5344CB8AC3E}">
        <p14:creationId xmlns:p14="http://schemas.microsoft.com/office/powerpoint/2010/main" val="347653268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44017" y="282090"/>
            <a:ext cx="7596335"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Creating characters</a:t>
            </a:r>
          </a:p>
        </p:txBody>
      </p:sp>
      <p:sp>
        <p:nvSpPr>
          <p:cNvPr id="3" name="Slide Number Placeholder 2"/>
          <p:cNvSpPr>
            <a:spLocks noGrp="1"/>
          </p:cNvSpPr>
          <p:nvPr>
            <p:ph type="sldNum" sz="quarter" idx="12"/>
          </p:nvPr>
        </p:nvSpPr>
        <p:spPr/>
        <p:txBody>
          <a:bodyPr/>
          <a:lstStyle/>
          <a:p>
            <a:fld id="{7627D4DA-CA93-4100-9923-91CA0C97AC6D}" type="slidenum">
              <a:rPr lang="en-GB" smtClean="0"/>
              <a:t>11</a:t>
            </a:fld>
            <a:endParaRPr lang="en-GB"/>
          </a:p>
        </p:txBody>
      </p:sp>
      <p:sp>
        <p:nvSpPr>
          <p:cNvPr id="17" name="Footer Placeholder 7"/>
          <p:cNvSpPr>
            <a:spLocks noGrp="1"/>
          </p:cNvSpPr>
          <p:nvPr>
            <p:ph type="ftr" sz="quarter" idx="11"/>
          </p:nvPr>
        </p:nvSpPr>
        <p:spPr>
          <a:xfrm>
            <a:off x="0" y="6425841"/>
            <a:ext cx="9143999" cy="365125"/>
          </a:xfrm>
        </p:spPr>
        <p:txBody>
          <a:bodyPr/>
          <a:lstStyle/>
          <a:p>
            <a:r>
              <a:rPr lang="en-GB" dirty="0">
                <a:solidFill>
                  <a:schemeClr val="bg1">
                    <a:lumMod val="95000"/>
                  </a:schemeClr>
                </a:solidFill>
              </a:rPr>
              <a:t>©Kimberley Evans in collaboration with The Japan Society</a:t>
            </a:r>
          </a:p>
          <a:p>
            <a:r>
              <a:rPr lang="en-GB" dirty="0">
                <a:solidFill>
                  <a:schemeClr val="bg1"/>
                </a:solidFill>
              </a:rPr>
              <a:t>All </a:t>
            </a:r>
            <a:r>
              <a:rPr lang="en-GB" dirty="0" err="1">
                <a:solidFill>
                  <a:schemeClr val="bg1"/>
                </a:solidFill>
              </a:rPr>
              <a:t>emojis</a:t>
            </a:r>
            <a:r>
              <a:rPr lang="en-GB" dirty="0">
                <a:solidFill>
                  <a:schemeClr val="bg1"/>
                </a:solidFill>
              </a:rPr>
              <a:t> designed by </a:t>
            </a:r>
            <a:r>
              <a:rPr lang="en-GB" dirty="0" err="1">
                <a:solidFill>
                  <a:schemeClr val="bg1"/>
                </a:solidFill>
                <a:hlinkClick r:id="rId3"/>
              </a:rPr>
              <a:t>OpenMoji</a:t>
            </a:r>
            <a:r>
              <a:rPr lang="en-GB" dirty="0">
                <a:solidFill>
                  <a:schemeClr val="bg1"/>
                </a:solidFill>
              </a:rPr>
              <a:t> – the open-source </a:t>
            </a:r>
            <a:r>
              <a:rPr lang="en-GB" dirty="0" err="1">
                <a:solidFill>
                  <a:schemeClr val="bg1"/>
                </a:solidFill>
              </a:rPr>
              <a:t>emoji</a:t>
            </a:r>
            <a:r>
              <a:rPr lang="en-GB" dirty="0">
                <a:solidFill>
                  <a:schemeClr val="bg1"/>
                </a:solidFill>
              </a:rPr>
              <a:t> and icon project. License: </a:t>
            </a:r>
            <a:r>
              <a:rPr lang="en-GB" dirty="0">
                <a:solidFill>
                  <a:schemeClr val="bg1"/>
                </a:solidFill>
                <a:hlinkClick r:id="rId4"/>
              </a:rPr>
              <a:t>CC BY-SA 4.0</a:t>
            </a:r>
            <a:endParaRPr lang="en-GB" dirty="0">
              <a:solidFill>
                <a:schemeClr val="bg1"/>
              </a:solidFill>
            </a:endParaRPr>
          </a:p>
          <a:p>
            <a:endParaRPr lang="en-GB" dirty="0">
              <a:solidFill>
                <a:schemeClr val="bg1">
                  <a:lumMod val="95000"/>
                </a:schemeClr>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740352" y="332656"/>
            <a:ext cx="850900" cy="850900"/>
          </a:xfrm>
          <a:prstGeom prst="rect">
            <a:avLst/>
          </a:prstGeom>
        </p:spPr>
      </p:pic>
      <p:pic>
        <p:nvPicPr>
          <p:cNvPr id="9" name="Picture 8" descr="yellow sunflower"/>
          <p:cNvPicPr/>
          <p:nvPr/>
        </p:nvPicPr>
        <p:blipFill rotWithShape="1">
          <a:blip r:embed="rId6" cstate="print">
            <a:extLst>
              <a:ext uri="{28A0092B-C50C-407E-A947-70E740481C1C}">
                <a14:useLocalDpi xmlns:a14="http://schemas.microsoft.com/office/drawing/2010/main" val="0"/>
              </a:ext>
            </a:extLst>
          </a:blip>
          <a:srcRect b="13318"/>
          <a:stretch/>
        </p:blipFill>
        <p:spPr bwMode="auto">
          <a:xfrm>
            <a:off x="1769371" y="2336360"/>
            <a:ext cx="2304256" cy="2583046"/>
          </a:xfrm>
          <a:prstGeom prst="rect">
            <a:avLst/>
          </a:prstGeom>
          <a:noFill/>
          <a:ln>
            <a:noFill/>
          </a:ln>
        </p:spPr>
      </p:pic>
      <p:pic>
        <p:nvPicPr>
          <p:cNvPr id="1026" name="Picture 2" descr="cactus plan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689" b="3988"/>
          <a:stretch/>
        </p:blipFill>
        <p:spPr bwMode="auto">
          <a:xfrm>
            <a:off x="4707203" y="2020331"/>
            <a:ext cx="2271589" cy="29754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5958" y="1047927"/>
            <a:ext cx="8135294" cy="800219"/>
          </a:xfrm>
          <a:prstGeom prst="rect">
            <a:avLst/>
          </a:prstGeom>
          <a:noFill/>
        </p:spPr>
        <p:txBody>
          <a:bodyPr wrap="square" rtlCol="0">
            <a:spAutoFit/>
          </a:bodyPr>
          <a:lstStyle/>
          <a:p>
            <a:endParaRPr lang="en-GB" dirty="0">
              <a:ea typeface="Kozuka Gothic Pro B"/>
            </a:endParaRPr>
          </a:p>
          <a:p>
            <a:r>
              <a:rPr lang="en-GB" sz="2800" dirty="0">
                <a:ea typeface="Kozuka Gothic Pro B"/>
              </a:rPr>
              <a:t>What kind of personalities could you give these plants? </a:t>
            </a:r>
            <a:endParaRPr lang="en-GB" sz="2800" dirty="0">
              <a:solidFill>
                <a:srgbClr val="FF0000"/>
              </a:solidFill>
              <a:ea typeface="Kozuka Gothic Pro B"/>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3142" y="4853852"/>
            <a:ext cx="1377642" cy="137764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1372" y="4914326"/>
            <a:ext cx="1378800" cy="1378800"/>
          </a:xfrm>
          <a:prstGeom prst="rect">
            <a:avLst/>
          </a:prstGeom>
        </p:spPr>
      </p:pic>
    </p:spTree>
    <p:extLst>
      <p:ext uri="{BB962C8B-B14F-4D97-AF65-F5344CB8AC3E}">
        <p14:creationId xmlns:p14="http://schemas.microsoft.com/office/powerpoint/2010/main" val="1529896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27D4DA-CA93-4100-9923-91CA0C97AC6D}" type="slidenum">
              <a:rPr lang="en-GB" smtClean="0"/>
              <a:t>12</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1" y="6381327"/>
            <a:ext cx="9143999" cy="476673"/>
          </a:xfrm>
        </p:spPr>
        <p:txBody>
          <a:bodyPr/>
          <a:lstStyle/>
          <a:p>
            <a:r>
              <a:rPr lang="en-GB" dirty="0">
                <a:solidFill>
                  <a:schemeClr val="bg1">
                    <a:lumMod val="95000"/>
                  </a:schemeClr>
                </a:solidFill>
              </a:rPr>
              <a:t>©Kimberley Evans in collaboration with The Japan Society</a:t>
            </a:r>
          </a:p>
          <a:p>
            <a:r>
              <a:rPr lang="en-GB" dirty="0">
                <a:solidFill>
                  <a:schemeClr val="bg1"/>
                </a:solidFill>
              </a:rPr>
              <a:t>All </a:t>
            </a:r>
            <a:r>
              <a:rPr lang="en-GB" dirty="0" err="1">
                <a:solidFill>
                  <a:schemeClr val="bg1"/>
                </a:solidFill>
              </a:rPr>
              <a:t>emojis</a:t>
            </a:r>
            <a:r>
              <a:rPr lang="en-GB" dirty="0">
                <a:solidFill>
                  <a:schemeClr val="bg1"/>
                </a:solidFill>
              </a:rPr>
              <a:t> designed by </a:t>
            </a:r>
            <a:r>
              <a:rPr lang="en-GB" dirty="0" err="1">
                <a:solidFill>
                  <a:schemeClr val="bg1"/>
                </a:solidFill>
                <a:hlinkClick r:id="rId3"/>
              </a:rPr>
              <a:t>OpenMoji</a:t>
            </a:r>
            <a:r>
              <a:rPr lang="en-GB" dirty="0">
                <a:solidFill>
                  <a:schemeClr val="bg1"/>
                </a:solidFill>
              </a:rPr>
              <a:t> license: </a:t>
            </a:r>
            <a:r>
              <a:rPr lang="en-GB" dirty="0">
                <a:solidFill>
                  <a:schemeClr val="bg1"/>
                </a:solidFill>
                <a:hlinkClick r:id="rId4"/>
              </a:rPr>
              <a:t>CC BY-SA 4.0</a:t>
            </a:r>
            <a:r>
              <a:rPr lang="en-GB" dirty="0">
                <a:solidFill>
                  <a:schemeClr val="bg1"/>
                </a:solidFill>
              </a:rPr>
              <a:t>, edited by Japan Society. </a:t>
            </a:r>
          </a:p>
          <a:p>
            <a:endParaRPr lang="en-GB" dirty="0">
              <a:solidFill>
                <a:schemeClr val="bg1">
                  <a:lumMod val="95000"/>
                </a:schemeClr>
              </a:solidFill>
            </a:endParaRPr>
          </a:p>
        </p:txBody>
      </p:sp>
      <p:sp>
        <p:nvSpPr>
          <p:cNvPr id="11" name="TextBox 10"/>
          <p:cNvSpPr txBox="1"/>
          <p:nvPr/>
        </p:nvSpPr>
        <p:spPr>
          <a:xfrm>
            <a:off x="306460" y="649338"/>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Making a Character</a:t>
            </a: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452320" y="54868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211892" y="1497871"/>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
        <p:nvSpPr>
          <p:cNvPr id="12" name="TextBox 11"/>
          <p:cNvSpPr txBox="1"/>
          <p:nvPr/>
        </p:nvSpPr>
        <p:spPr>
          <a:xfrm>
            <a:off x="467544" y="1759481"/>
            <a:ext cx="7200800" cy="409342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Kozuka Gothic Pro R" pitchFamily="34" charset="-128"/>
                <a:ea typeface="Kozuka Gothic Pro R" pitchFamily="34" charset="-128"/>
              </a:rPr>
              <a:t>Give your plant a name </a:t>
            </a:r>
          </a:p>
          <a:p>
            <a:pPr marL="457200" indent="-457200">
              <a:buFont typeface="Arial" panose="020B0604020202020204" pitchFamily="34" charset="0"/>
              <a:buChar char="•"/>
            </a:pPr>
            <a:endParaRPr lang="en-US" sz="2800" dirty="0">
              <a:latin typeface="Kozuka Gothic Pro R" pitchFamily="34" charset="-128"/>
              <a:ea typeface="Kozuka Gothic Pro R" pitchFamily="34" charset="-128"/>
            </a:endParaRPr>
          </a:p>
          <a:p>
            <a:pPr marL="457200" indent="-457200">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Font typeface="Arial" panose="020B0604020202020204" pitchFamily="34" charset="0"/>
              <a:buChar char="•"/>
            </a:pPr>
            <a:r>
              <a:rPr lang="en-GB" sz="2800" dirty="0">
                <a:latin typeface="Kozuka Gothic Pro R" pitchFamily="34" charset="-128"/>
                <a:ea typeface="Kozuka Gothic Pro R" pitchFamily="34" charset="-128"/>
              </a:rPr>
              <a:t>Write down 3 adjectives to describe their personality (</a:t>
            </a:r>
            <a:r>
              <a:rPr lang="en-GB" sz="2800" i="1" dirty="0">
                <a:latin typeface="Kozuka Gothic Pro R" pitchFamily="34" charset="-128"/>
                <a:ea typeface="Kozuka Gothic Pro R" pitchFamily="34" charset="-128"/>
              </a:rPr>
              <a:t>do not show anyone!)</a:t>
            </a:r>
          </a:p>
          <a:p>
            <a:pPr marL="457200" indent="-457200">
              <a:buFont typeface="Arial" panose="020B0604020202020204" pitchFamily="34" charset="0"/>
              <a:buChar char="•"/>
            </a:pPr>
            <a:endParaRPr lang="en-US" sz="2800" dirty="0">
              <a:latin typeface="Kozuka Gothic Pro R" pitchFamily="34" charset="-128"/>
              <a:ea typeface="Kozuka Gothic Pro R" pitchFamily="34" charset="-128"/>
            </a:endParaRPr>
          </a:p>
          <a:p>
            <a:pPr marL="457200" indent="-457200">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Font typeface="Arial" panose="020B0604020202020204" pitchFamily="34" charset="0"/>
              <a:buChar char="•"/>
            </a:pPr>
            <a:r>
              <a:rPr lang="en-GB" sz="2800" dirty="0">
                <a:latin typeface="Kozuka Gothic Pro R" pitchFamily="34" charset="-128"/>
                <a:ea typeface="Kozuka Gothic Pro R" pitchFamily="34" charset="-128"/>
              </a:rPr>
              <a:t>Draw your plant a face</a:t>
            </a:r>
          </a:p>
          <a:p>
            <a:pPr marL="285750" indent="-285750">
              <a:buFont typeface="Arial" panose="020B0604020202020204" pitchFamily="34" charset="0"/>
              <a:buChar char="•"/>
            </a:pPr>
            <a:endParaRPr lang="en-GB" dirty="0"/>
          </a:p>
          <a:p>
            <a:endParaRPr lang="en-GB"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20" y="3501008"/>
            <a:ext cx="1378800" cy="1378800"/>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1092" t="11492" r="19582" b="11061"/>
          <a:stretch/>
        </p:blipFill>
        <p:spPr>
          <a:xfrm>
            <a:off x="4860032" y="1472983"/>
            <a:ext cx="1056184" cy="13788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7416" y="4581128"/>
            <a:ext cx="1378800" cy="1378800"/>
          </a:xfrm>
          <a:prstGeom prst="rect">
            <a:avLst/>
          </a:prstGeom>
        </p:spPr>
      </p:pic>
    </p:spTree>
    <p:extLst>
      <p:ext uri="{BB962C8B-B14F-4D97-AF65-F5344CB8AC3E}">
        <p14:creationId xmlns:p14="http://schemas.microsoft.com/office/powerpoint/2010/main" val="399162090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9692" y="996280"/>
            <a:ext cx="7722422" cy="545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7627D4DA-CA93-4100-9923-91CA0C97AC6D}" type="slidenum">
              <a:rPr lang="en-GB" smtClean="0"/>
              <a:t>13</a:t>
            </a:fld>
            <a:endParaRPr lang="en-GB"/>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11" name="TextBox 10"/>
          <p:cNvSpPr txBox="1"/>
          <p:nvPr/>
        </p:nvSpPr>
        <p:spPr>
          <a:xfrm>
            <a:off x="433408" y="324676"/>
            <a:ext cx="6876252"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 Example Expressions</a:t>
            </a: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651213" y="354630"/>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spTree>
    <p:extLst>
      <p:ext uri="{BB962C8B-B14F-4D97-AF65-F5344CB8AC3E}">
        <p14:creationId xmlns:p14="http://schemas.microsoft.com/office/powerpoint/2010/main" val="353136111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7387"/>
          <a:stretch/>
        </p:blipFill>
        <p:spPr>
          <a:xfrm>
            <a:off x="3707905" y="1374032"/>
            <a:ext cx="5436096" cy="4402244"/>
          </a:xfrm>
          <a:prstGeom prst="rect">
            <a:avLst/>
          </a:prstGeom>
        </p:spPr>
      </p:pic>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ooter Placeholder 7"/>
          <p:cNvSpPr>
            <a:spLocks noGrp="1"/>
          </p:cNvSpPr>
          <p:nvPr>
            <p:ph type="ftr" sz="quarter" idx="11"/>
          </p:nvPr>
        </p:nvSpPr>
        <p:spPr>
          <a:xfrm>
            <a:off x="1330452" y="6356350"/>
            <a:ext cx="2246074"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©Kimberley Evans in collaboration with The Japan Society</a:t>
            </a:r>
          </a:p>
        </p:txBody>
      </p:sp>
      <p:sp>
        <p:nvSpPr>
          <p:cNvPr id="3" name="Slide Number Placeholder 2"/>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7627D4DA-CA93-4100-9923-91CA0C97AC6D}" type="slidenum">
              <a:rPr lang="en-US">
                <a:solidFill>
                  <a:schemeClr val="bg1"/>
                </a:solidFill>
              </a:rPr>
              <a:pPr>
                <a:spcAft>
                  <a:spcPts val="600"/>
                </a:spcAft>
              </a:pPr>
              <a:t>14</a:t>
            </a:fld>
            <a:endParaRPr lang="en-US">
              <a:solidFill>
                <a:schemeClr val="bg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p:cNvSpPr txBox="1"/>
          <p:nvPr/>
        </p:nvSpPr>
        <p:spPr>
          <a:xfrm>
            <a:off x="288503" y="761264"/>
            <a:ext cx="3624601" cy="1243584"/>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000" b="1" dirty="0">
                <a:solidFill>
                  <a:srgbClr val="FF0000"/>
                </a:solidFill>
                <a:latin typeface="Kristen ITC" panose="03050502040202030202" pitchFamily="66" charset="0"/>
                <a:ea typeface="+mj-ea"/>
                <a:cs typeface="+mj-cs"/>
              </a:rPr>
              <a:t>Share your</a:t>
            </a:r>
          </a:p>
          <a:p>
            <a:pPr>
              <a:lnSpc>
                <a:spcPct val="90000"/>
              </a:lnSpc>
              <a:spcBef>
                <a:spcPct val="0"/>
              </a:spcBef>
              <a:spcAft>
                <a:spcPts val="600"/>
              </a:spcAft>
            </a:pPr>
            <a:r>
              <a:rPr lang="en-US" sz="4000" b="1" kern="1200" dirty="0">
                <a:solidFill>
                  <a:srgbClr val="FF0000"/>
                </a:solidFill>
                <a:latin typeface="Kristen ITC" panose="03050502040202030202" pitchFamily="66" charset="0"/>
                <a:ea typeface="+mj-ea"/>
                <a:cs typeface="+mj-cs"/>
              </a:rPr>
              <a:t>character</a:t>
            </a:r>
          </a:p>
        </p:txBody>
      </p:sp>
      <p:sp>
        <p:nvSpPr>
          <p:cNvPr id="16" name="TextBox 15"/>
          <p:cNvSpPr txBox="1"/>
          <p:nvPr/>
        </p:nvSpPr>
        <p:spPr>
          <a:xfrm>
            <a:off x="254759" y="1497662"/>
            <a:ext cx="4849792" cy="4154984"/>
          </a:xfrm>
          <a:prstGeom prst="rect">
            <a:avLst/>
          </a:prstGeom>
          <a:noFill/>
        </p:spPr>
        <p:txBody>
          <a:bodyPr wrap="square" rtlCol="0">
            <a:spAutoFit/>
          </a:bodyPr>
          <a:lstStyle/>
          <a:p>
            <a:endParaRPr lang="en-US" sz="3200" dirty="0"/>
          </a:p>
          <a:p>
            <a:endParaRPr lang="en-US" sz="3200" dirty="0"/>
          </a:p>
          <a:p>
            <a:r>
              <a:rPr lang="en-GB" sz="2600" dirty="0">
                <a:latin typeface="Kozuka Gothic Pro R" pitchFamily="34" charset="-128"/>
                <a:ea typeface="Kozuka Gothic Pro R" pitchFamily="34" charset="-128"/>
              </a:rPr>
              <a:t>Introduce your character...</a:t>
            </a:r>
          </a:p>
          <a:p>
            <a:endParaRPr lang="en-GB" sz="2600" dirty="0">
              <a:latin typeface="Kozuka Gothic Pro R" pitchFamily="34" charset="-128"/>
              <a:ea typeface="Kozuka Gothic Pro R" pitchFamily="34" charset="-128"/>
            </a:endParaRPr>
          </a:p>
          <a:p>
            <a:r>
              <a:rPr lang="en-GB" sz="2600" dirty="0">
                <a:latin typeface="Kozuka Gothic Pro R" pitchFamily="34" charset="-128"/>
                <a:ea typeface="Kozuka Gothic Pro R" pitchFamily="34" charset="-128"/>
              </a:rPr>
              <a:t>Can anyone guess their personality?</a:t>
            </a:r>
          </a:p>
          <a:p>
            <a:endParaRPr lang="en-GB" sz="2600" dirty="0">
              <a:latin typeface="Kozuka Gothic Pro R" pitchFamily="34" charset="-128"/>
              <a:ea typeface="Kozuka Gothic Pro R" pitchFamily="34" charset="-128"/>
            </a:endParaRPr>
          </a:p>
          <a:p>
            <a:r>
              <a:rPr lang="en-GB" sz="2600" dirty="0">
                <a:latin typeface="Kozuka Gothic Pro R" pitchFamily="34" charset="-128"/>
                <a:ea typeface="Kozuka Gothic Pro R" pitchFamily="34" charset="-128"/>
              </a:rPr>
              <a:t>Can they guess your three adjectives?</a:t>
            </a:r>
          </a:p>
          <a:p>
            <a:endParaRPr lang="en-GB" dirty="0"/>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hlinkClick r:id="rId5"/>
              </a:rPr>
              <a:t>"Nature Smiley Face"</a:t>
            </a:r>
            <a:r>
              <a:rPr lang="en-GB" sz="1200" dirty="0">
                <a:solidFill>
                  <a:schemeClr val="bg1"/>
                </a:solidFill>
              </a:rPr>
              <a:t> by </a:t>
            </a:r>
            <a:r>
              <a:rPr lang="en-GB" sz="1200" dirty="0" err="1">
                <a:solidFill>
                  <a:schemeClr val="bg1"/>
                </a:solidFill>
                <a:hlinkClick r:id="rId6"/>
              </a:rPr>
              <a:t>greenoid</a:t>
            </a:r>
            <a:r>
              <a:rPr lang="en-GB" sz="1200" dirty="0">
                <a:solidFill>
                  <a:schemeClr val="bg1"/>
                </a:solidFill>
              </a:rPr>
              <a:t> is licensed under </a:t>
            </a:r>
            <a:r>
              <a:rPr lang="en-GB" sz="1200" dirty="0">
                <a:solidFill>
                  <a:schemeClr val="bg1"/>
                </a:solidFill>
                <a:hlinkClick r:id="rId7"/>
              </a:rPr>
              <a:t>CC BY-SA 2.0</a:t>
            </a:r>
            <a:endParaRPr lang="en-GB" sz="1200" dirty="0">
              <a:solidFill>
                <a:schemeClr val="bg1"/>
              </a:solidFill>
            </a:endParaRPr>
          </a:p>
        </p:txBody>
      </p:sp>
    </p:spTree>
    <p:extLst>
      <p:ext uri="{BB962C8B-B14F-4D97-AF65-F5344CB8AC3E}">
        <p14:creationId xmlns:p14="http://schemas.microsoft.com/office/powerpoint/2010/main" val="32381010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15</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81328"/>
            <a:ext cx="9033728" cy="365125"/>
          </a:xfrm>
        </p:spPr>
        <p:txBody>
          <a:bodyPr/>
          <a:lstStyle/>
          <a:p>
            <a:r>
              <a:rPr lang="en-GB" dirty="0">
                <a:solidFill>
                  <a:schemeClr val="bg1"/>
                </a:solidFill>
              </a:rPr>
              <a:t>©Kimberley Evans in collaboration with The Japan Society</a:t>
            </a:r>
          </a:p>
        </p:txBody>
      </p:sp>
      <p:sp>
        <p:nvSpPr>
          <p:cNvPr id="9" name="TextBox 8"/>
          <p:cNvSpPr txBox="1"/>
          <p:nvPr/>
        </p:nvSpPr>
        <p:spPr>
          <a:xfrm>
            <a:off x="467544" y="459034"/>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Reflection</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5803" y="404664"/>
            <a:ext cx="850900" cy="850900"/>
          </a:xfrm>
          <a:prstGeom prst="rect">
            <a:avLst/>
          </a:prstGeom>
        </p:spPr>
      </p:pic>
      <p:sp>
        <p:nvSpPr>
          <p:cNvPr id="2" name="TextBox 1"/>
          <p:cNvSpPr txBox="1"/>
          <p:nvPr/>
        </p:nvSpPr>
        <p:spPr>
          <a:xfrm>
            <a:off x="467544" y="1587728"/>
            <a:ext cx="4320480" cy="3816429"/>
          </a:xfrm>
          <a:prstGeom prst="rect">
            <a:avLst/>
          </a:prstGeom>
          <a:noFill/>
        </p:spPr>
        <p:txBody>
          <a:bodyPr wrap="square" rtlCol="0">
            <a:spAutoFit/>
          </a:bodyPr>
          <a:lstStyle/>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Which one of the ‘5 Ways to Wellbeing’ have we been practising today?</a:t>
            </a:r>
          </a:p>
          <a:p>
            <a:endParaRPr lang="en-GB" sz="2800" dirty="0">
              <a:latin typeface="Kozuka Gothic Pro R" pitchFamily="34" charset="-128"/>
              <a:ea typeface="Kozuka Gothic Pro R" pitchFamily="34" charset="-128"/>
            </a:endParaRPr>
          </a:p>
          <a:p>
            <a:r>
              <a:rPr lang="en-GB" sz="2800" dirty="0">
                <a:latin typeface="Kozuka Gothic Pro R" pitchFamily="34" charset="-128"/>
                <a:ea typeface="Kozuka Gothic Pro R" pitchFamily="34" charset="-128"/>
              </a:rPr>
              <a:t>Why do you think that learning new things is good for wellbeing?</a:t>
            </a:r>
          </a:p>
          <a:p>
            <a:endParaRPr lang="en-GB"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0844" b="17811"/>
          <a:stretch/>
        </p:blipFill>
        <p:spPr>
          <a:xfrm>
            <a:off x="4572000" y="2206323"/>
            <a:ext cx="4406489" cy="302287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4956" r="5745"/>
          <a:stretch/>
        </p:blipFill>
        <p:spPr>
          <a:xfrm>
            <a:off x="4959581" y="1772816"/>
            <a:ext cx="3504624" cy="3436787"/>
          </a:xfrm>
          <a:prstGeom prst="rect">
            <a:avLst/>
          </a:prstGeom>
        </p:spPr>
      </p:pic>
    </p:spTree>
    <p:extLst>
      <p:ext uri="{BB962C8B-B14F-4D97-AF65-F5344CB8AC3E}">
        <p14:creationId xmlns:p14="http://schemas.microsoft.com/office/powerpoint/2010/main" val="291276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16</a:t>
            </a:fld>
            <a:endParaRPr lang="en-GB"/>
          </a:p>
        </p:txBody>
      </p:sp>
      <p:sp>
        <p:nvSpPr>
          <p:cNvPr id="7" name="Rectangle 6"/>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425136"/>
            <a:ext cx="9033728" cy="365125"/>
          </a:xfrm>
        </p:spPr>
        <p:txBody>
          <a:bodyPr/>
          <a:lstStyle/>
          <a:p>
            <a:r>
              <a:rPr lang="en-GB" dirty="0">
                <a:solidFill>
                  <a:schemeClr val="bg1"/>
                </a:solidFill>
              </a:rPr>
              <a:t>©Kimberly Evans with The Japan Society</a:t>
            </a:r>
          </a:p>
        </p:txBody>
      </p:sp>
      <p:sp>
        <p:nvSpPr>
          <p:cNvPr id="9" name="TextBox 8"/>
          <p:cNvSpPr txBox="1"/>
          <p:nvPr/>
        </p:nvSpPr>
        <p:spPr>
          <a:xfrm>
            <a:off x="611560" y="546990"/>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Wellbeing in school</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740352" y="450339"/>
            <a:ext cx="850900" cy="850900"/>
          </a:xfrm>
          <a:prstGeom prst="rect">
            <a:avLst/>
          </a:prstGeom>
        </p:spPr>
      </p:pic>
      <p:sp>
        <p:nvSpPr>
          <p:cNvPr id="4" name="TextBox 3">
            <a:extLst>
              <a:ext uri="{FF2B5EF4-FFF2-40B4-BE49-F238E27FC236}">
                <a16:creationId xmlns:a16="http://schemas.microsoft.com/office/drawing/2014/main" id="{E55B691F-09B2-4E61-8EDA-764793B6C8D4}"/>
              </a:ext>
            </a:extLst>
          </p:cNvPr>
          <p:cNvSpPr txBox="1"/>
          <p:nvPr/>
        </p:nvSpPr>
        <p:spPr>
          <a:xfrm>
            <a:off x="707108" y="1916832"/>
            <a:ext cx="7884144" cy="2492990"/>
          </a:xfrm>
          <a:prstGeom prst="rect">
            <a:avLst/>
          </a:prstGeom>
          <a:noFill/>
        </p:spPr>
        <p:txBody>
          <a:bodyPr wrap="square" rtlCol="0">
            <a:spAutoFit/>
          </a:bodyPr>
          <a:lstStyle/>
          <a:p>
            <a:r>
              <a:rPr lang="en-GB" sz="2000" i="1" dirty="0"/>
              <a:t>Teachers should use this slide to signpost to any provision they have in school i.e. school counsellor, worry box, teachers etc.</a:t>
            </a:r>
          </a:p>
          <a:p>
            <a:endParaRPr lang="en-GB" sz="2000" i="1" dirty="0"/>
          </a:p>
          <a:p>
            <a:r>
              <a:rPr lang="en-GB" sz="2000" i="1" dirty="0"/>
              <a:t>Whilst it is normal for us to have ups and down, if pupils are feeling sad and the feeling does not go away then they should talk to someone they trust. </a:t>
            </a:r>
          </a:p>
          <a:p>
            <a:endParaRPr lang="en-GB" dirty="0"/>
          </a:p>
          <a:p>
            <a:endParaRPr lang="en-GB" dirty="0"/>
          </a:p>
        </p:txBody>
      </p:sp>
    </p:spTree>
    <p:extLst>
      <p:ext uri="{BB962C8B-B14F-4D97-AF65-F5344CB8AC3E}">
        <p14:creationId xmlns:p14="http://schemas.microsoft.com/office/powerpoint/2010/main" val="239890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824661" y="2060848"/>
            <a:ext cx="5780383" cy="2677656"/>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This resource is based on a workshop designed by </a:t>
            </a:r>
            <a:r>
              <a:rPr lang="en-US" sz="1600" dirty="0">
                <a:latin typeface="Kozuka Gothic Pro B" pitchFamily="34" charset="-128"/>
                <a:ea typeface="Kozuka Gothic Pro B" pitchFamily="34" charset="-128"/>
              </a:rPr>
              <a:t>Fumio Obata and has been adapted by Kimberley Evans in collaboration with the Japan Society.</a:t>
            </a:r>
            <a:endParaRPr lang="en-GB" sz="1600" dirty="0">
              <a:latin typeface="Kozuka Gothic Pro B" pitchFamily="34" charset="-128"/>
              <a:ea typeface="Kozuka Gothic Pro B" pitchFamily="34" charset="-128"/>
            </a:endParaRPr>
          </a:p>
          <a:p>
            <a:endParaRPr lang="en-GB" b="1" dirty="0">
              <a:solidFill>
                <a:srgbClr val="FF0000"/>
              </a:solidFill>
              <a:latin typeface="Kozuka Gothic Pro EL" pitchFamily="34" charset="-128"/>
              <a:ea typeface="Kozuka Gothic Pro EL"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b="1" dirty="0">
              <a:latin typeface="Kozuka Gothic Pro EL" pitchFamily="34" charset="-128"/>
              <a:ea typeface="Kozuka Gothic Pro EL" pitchFamily="34" charset="-128"/>
            </a:endParaRPr>
          </a:p>
          <a:p>
            <a:r>
              <a:rPr lang="en-GB" b="1" dirty="0">
                <a:latin typeface="Kozuka Gothic Pro R" pitchFamily="34" charset="-128"/>
                <a:ea typeface="Kozuka Gothic Pro R"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a:t>
            </a:r>
            <a:endParaRPr lang="en-GB" sz="1600" b="1"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b="1" dirty="0">
                <a:latin typeface="Kozuka Gothic Pro B" pitchFamily="34" charset="-128"/>
                <a:ea typeface="Kozuka Gothic Pro B" pitchFamily="34" charset="-128"/>
              </a:rPr>
              <a:t>@</a:t>
            </a:r>
            <a:r>
              <a:rPr lang="en-GB" sz="1600" b="1" dirty="0" err="1">
                <a:latin typeface="Kozuka Gothic Pro B" pitchFamily="34" charset="-128"/>
                <a:ea typeface="Kozuka Gothic Pro B" pitchFamily="34" charset="-128"/>
              </a:rPr>
              <a:t>JapanSocietyLondon</a:t>
            </a:r>
            <a:endParaRPr lang="en-GB" sz="1600" b="1" dirty="0">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t>17</a:t>
            </a:fld>
            <a:endParaRPr lang="en-GB"/>
          </a:p>
        </p:txBody>
      </p:sp>
      <p:pic>
        <p:nvPicPr>
          <p:cNvPr id="1026" name="Picture 2" descr="\\js_sql\data\former long term staff\William\Booklet design\Japan_Society_Illustration\Characters\characters_jpg\character3.jpg"/>
          <p:cNvPicPr>
            <a:picLocks noChangeAspect="1" noChangeArrowheads="1"/>
          </p:cNvPicPr>
          <p:nvPr/>
        </p:nvPicPr>
        <p:blipFill rotWithShape="1">
          <a:blip r:embed="rId5">
            <a:extLst>
              <a:ext uri="{28A0092B-C50C-407E-A947-70E740481C1C}">
                <a14:useLocalDpi xmlns:a14="http://schemas.microsoft.com/office/drawing/2010/main" val="0"/>
              </a:ext>
            </a:extLst>
          </a:blip>
          <a:srcRect r="16321"/>
          <a:stretch/>
        </p:blipFill>
        <p:spPr bwMode="auto">
          <a:xfrm>
            <a:off x="323529" y="1877043"/>
            <a:ext cx="2023432"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1691680" y="6356350"/>
            <a:ext cx="6264696" cy="365125"/>
          </a:xfrm>
        </p:spPr>
        <p:txBody>
          <a:bodyPr/>
          <a:lstStyle/>
          <a:p>
            <a:r>
              <a:rPr lang="en-GB" dirty="0">
                <a:solidFill>
                  <a:schemeClr val="bg1"/>
                </a:solidFill>
              </a:rPr>
              <a:t>©Kimberley Evans in  collaboration with The Japan Society</a:t>
            </a:r>
          </a:p>
        </p:txBody>
      </p:sp>
    </p:spTree>
    <p:extLst>
      <p:ext uri="{BB962C8B-B14F-4D97-AF65-F5344CB8AC3E}">
        <p14:creationId xmlns:p14="http://schemas.microsoft.com/office/powerpoint/2010/main" val="425796250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2435"/>
          <a:stretch/>
        </p:blipFill>
        <p:spPr>
          <a:xfrm>
            <a:off x="4486870" y="1026672"/>
            <a:ext cx="4241800" cy="4935220"/>
          </a:xfrm>
          <a:prstGeom prst="rect">
            <a:avLst/>
          </a:prstGeom>
        </p:spPr>
      </p:pic>
      <p:sp>
        <p:nvSpPr>
          <p:cNvPr id="10" name="Footer Placeholder 7"/>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©Kimberley Evans in collaboration with The Japan Society</a:t>
            </a:r>
          </a:p>
        </p:txBody>
      </p:sp>
      <p:sp>
        <p:nvSpPr>
          <p:cNvPr id="6" name="Slide Number Placeholder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7627D4DA-CA93-4100-9923-91CA0C97AC6D}" type="slidenum">
              <a:rPr lang="en-US"/>
              <a:pPr>
                <a:spcAft>
                  <a:spcPts val="600"/>
                </a:spcAft>
              </a:pPr>
              <a:t>2</a:t>
            </a:fld>
            <a:endParaRPr lang="en-US"/>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Photographs sourced from </a:t>
            </a:r>
            <a:r>
              <a:rPr lang="en-GB" sz="1200" dirty="0" err="1">
                <a:solidFill>
                  <a:schemeClr val="bg1"/>
                </a:solidFill>
                <a:hlinkClick r:id="rId4"/>
              </a:rPr>
              <a:t>Unsplash</a:t>
            </a:r>
            <a:endParaRPr lang="en-GB" sz="1200" dirty="0">
              <a:solidFill>
                <a:schemeClr val="bg1"/>
              </a:solidFill>
            </a:endParaRPr>
          </a:p>
        </p:txBody>
      </p:sp>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7877770" y="380694"/>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grpSp>
        <p:nvGrpSpPr>
          <p:cNvPr id="13" name="Group 12"/>
          <p:cNvGrpSpPr/>
          <p:nvPr/>
        </p:nvGrpSpPr>
        <p:grpSpPr>
          <a:xfrm>
            <a:off x="844144" y="459961"/>
            <a:ext cx="3505200" cy="5520514"/>
            <a:chOff x="827584" y="595807"/>
            <a:chExt cx="3505200" cy="5520514"/>
          </a:xfrm>
        </p:grpSpPr>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32000" t="6911" r="29667" b="2397"/>
            <a:stretch/>
          </p:blipFill>
          <p:spPr>
            <a:xfrm>
              <a:off x="827584" y="595807"/>
              <a:ext cx="3505200" cy="5520514"/>
            </a:xfrm>
            <a:prstGeom prst="rect">
              <a:avLst/>
            </a:prstGeom>
          </p:spPr>
        </p:pic>
        <p:sp>
          <p:nvSpPr>
            <p:cNvPr id="3" name="Rectangle 2"/>
            <p:cNvSpPr/>
            <p:nvPr/>
          </p:nvSpPr>
          <p:spPr>
            <a:xfrm>
              <a:off x="844144" y="5899206"/>
              <a:ext cx="957313" cy="215444"/>
            </a:xfrm>
            <a:prstGeom prst="rect">
              <a:avLst/>
            </a:prstGeom>
          </p:spPr>
          <p:txBody>
            <a:bodyPr wrap="none">
              <a:spAutoFit/>
            </a:bodyPr>
            <a:lstStyle/>
            <a:p>
              <a:r>
                <a:rPr lang="en-GB" sz="800" dirty="0">
                  <a:solidFill>
                    <a:schemeClr val="tx1">
                      <a:lumMod val="50000"/>
                      <a:lumOff val="50000"/>
                    </a:schemeClr>
                  </a:solidFill>
                </a:rPr>
                <a:t>Photo by </a:t>
              </a:r>
              <a:r>
                <a:rPr lang="en-GB" sz="800" dirty="0">
                  <a:solidFill>
                    <a:schemeClr val="tx1">
                      <a:lumMod val="50000"/>
                      <a:lumOff val="50000"/>
                    </a:schemeClr>
                  </a:solidFill>
                  <a:hlinkClick r:id="rId7"/>
                </a:rPr>
                <a:t>Galina N</a:t>
              </a:r>
              <a:r>
                <a:rPr lang="en-GB" sz="800" dirty="0">
                  <a:solidFill>
                    <a:schemeClr val="tx1">
                      <a:lumMod val="50000"/>
                      <a:lumOff val="50000"/>
                    </a:schemeClr>
                  </a:solidFill>
                </a:rPr>
                <a:t> </a:t>
              </a:r>
            </a:p>
          </p:txBody>
        </p:sp>
      </p:grpSp>
      <p:sp>
        <p:nvSpPr>
          <p:cNvPr id="16" name="Rectangle 15"/>
          <p:cNvSpPr/>
          <p:nvPr/>
        </p:nvSpPr>
        <p:spPr>
          <a:xfrm>
            <a:off x="4488150" y="5745690"/>
            <a:ext cx="1180131" cy="215444"/>
          </a:xfrm>
          <a:prstGeom prst="rect">
            <a:avLst/>
          </a:prstGeom>
        </p:spPr>
        <p:txBody>
          <a:bodyPr wrap="none">
            <a:spAutoFit/>
          </a:bodyPr>
          <a:lstStyle/>
          <a:p>
            <a:r>
              <a:rPr lang="en-GB" sz="800" dirty="0">
                <a:solidFill>
                  <a:schemeClr val="tx1">
                    <a:lumMod val="50000"/>
                    <a:lumOff val="50000"/>
                  </a:schemeClr>
                </a:solidFill>
              </a:rPr>
              <a:t>Photo by </a:t>
            </a:r>
            <a:r>
              <a:rPr lang="en-GB" sz="800" dirty="0" err="1">
                <a:solidFill>
                  <a:schemeClr val="tx1">
                    <a:lumMod val="50000"/>
                    <a:lumOff val="50000"/>
                  </a:schemeClr>
                </a:solidFill>
                <a:hlinkClick r:id="rId8"/>
              </a:rPr>
              <a:t>Waseem</a:t>
            </a:r>
            <a:r>
              <a:rPr lang="en-GB" sz="800" dirty="0">
                <a:solidFill>
                  <a:schemeClr val="tx1">
                    <a:lumMod val="50000"/>
                    <a:lumOff val="50000"/>
                  </a:schemeClr>
                </a:solidFill>
                <a:hlinkClick r:id="rId8"/>
              </a:rPr>
              <a:t> Khan</a:t>
            </a:r>
            <a:endParaRPr lang="en-GB" sz="800" dirty="0">
              <a:solidFill>
                <a:schemeClr val="tx1">
                  <a:lumMod val="50000"/>
                  <a:lumOff val="50000"/>
                </a:schemeClr>
              </a:solidFill>
            </a:endParaRPr>
          </a:p>
        </p:txBody>
      </p:sp>
    </p:spTree>
    <p:extLst>
      <p:ext uri="{BB962C8B-B14F-4D97-AF65-F5344CB8AC3E}">
        <p14:creationId xmlns:p14="http://schemas.microsoft.com/office/powerpoint/2010/main" val="14413143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3</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 based on a workshop designed by Fumio Obata</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408295" y="348587"/>
            <a:ext cx="5400850" cy="1569660"/>
          </a:xfrm>
          <a:prstGeom prst="rect">
            <a:avLst/>
          </a:prstGeom>
          <a:solidFill>
            <a:schemeClr val="bg1"/>
          </a:solidFill>
          <a:ln w="38100">
            <a:solidFill>
              <a:schemeClr val="tx1"/>
            </a:solidFill>
          </a:ln>
        </p:spPr>
        <p:txBody>
          <a:bodyPr wrap="square" rtlCol="0">
            <a:spAutoFit/>
          </a:bodyPr>
          <a:lstStyle/>
          <a:p>
            <a:pPr algn="ctr"/>
            <a:r>
              <a:rPr lang="en-GB" sz="4800" b="1" dirty="0">
                <a:solidFill>
                  <a:srgbClr val="FF0000"/>
                </a:solidFill>
                <a:latin typeface="Kristen ITC" panose="03050502040202030202" pitchFamily="66" charset="0"/>
                <a:ea typeface="Kozuka Gothic Pro B" pitchFamily="34" charset="-128"/>
              </a:rPr>
              <a:t>Magnificent Manga </a:t>
            </a:r>
          </a:p>
        </p:txBody>
      </p:sp>
      <p:grpSp>
        <p:nvGrpSpPr>
          <p:cNvPr id="10" name="Group 9"/>
          <p:cNvGrpSpPr/>
          <p:nvPr/>
        </p:nvGrpSpPr>
        <p:grpSpPr>
          <a:xfrm>
            <a:off x="114596" y="2478320"/>
            <a:ext cx="9069424" cy="3125119"/>
            <a:chOff x="74574" y="2132856"/>
            <a:chExt cx="9069424" cy="3125119"/>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4" y="2132856"/>
              <a:ext cx="8885755" cy="3125119"/>
            </a:xfrm>
            <a:prstGeom prst="rect">
              <a:avLst/>
            </a:prstGeom>
          </p:spPr>
        </p:pic>
        <p:sp>
          <p:nvSpPr>
            <p:cNvPr id="7" name="TextBox 6"/>
            <p:cNvSpPr txBox="1"/>
            <p:nvPr/>
          </p:nvSpPr>
          <p:spPr>
            <a:xfrm>
              <a:off x="7991621" y="2132856"/>
              <a:ext cx="1152377" cy="261610"/>
            </a:xfrm>
            <a:prstGeom prst="rect">
              <a:avLst/>
            </a:prstGeom>
            <a:noFill/>
          </p:spPr>
          <p:txBody>
            <a:bodyPr wrap="square" rtlCol="0">
              <a:spAutoFit/>
            </a:bodyPr>
            <a:lstStyle/>
            <a:p>
              <a:r>
                <a:rPr lang="en-GB" sz="1050" dirty="0"/>
                <a:t>© Fumio Obata</a:t>
              </a:r>
            </a:p>
          </p:txBody>
        </p:sp>
      </p:grpSp>
    </p:spTree>
    <p:extLst>
      <p:ext uri="{BB962C8B-B14F-4D97-AF65-F5344CB8AC3E}">
        <p14:creationId xmlns:p14="http://schemas.microsoft.com/office/powerpoint/2010/main" val="9899752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t>4</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14" name="TextBox 13"/>
          <p:cNvSpPr txBox="1"/>
          <p:nvPr/>
        </p:nvSpPr>
        <p:spPr>
          <a:xfrm>
            <a:off x="395286" y="345745"/>
            <a:ext cx="6696994" cy="769441"/>
          </a:xfrm>
          <a:prstGeom prst="rect">
            <a:avLst/>
          </a:prstGeom>
          <a:solidFill>
            <a:schemeClr val="bg1"/>
          </a:solidFill>
          <a:ln w="38100">
            <a:solidFill>
              <a:schemeClr val="tx1"/>
            </a:solidFill>
          </a:ln>
        </p:spPr>
        <p:txBody>
          <a:bodyPr wrap="square" rtlCol="0">
            <a:spAutoFit/>
          </a:bodyPr>
          <a:lstStyle/>
          <a:p>
            <a:pPr algn="ctr"/>
            <a:r>
              <a:rPr lang="en-GB" sz="4400" b="1" dirty="0">
                <a:solidFill>
                  <a:srgbClr val="FF0000"/>
                </a:solidFill>
                <a:latin typeface="Kristen ITC" panose="03050502040202030202" pitchFamily="66" charset="0"/>
                <a:ea typeface="Kozuka Gothic Pro B" pitchFamily="34" charset="-128"/>
              </a:rPr>
              <a:t>Learning Objectives</a:t>
            </a:r>
          </a:p>
        </p:txBody>
      </p:sp>
      <p:sp>
        <p:nvSpPr>
          <p:cNvPr id="3" name="TextBox 2">
            <a:extLst>
              <a:ext uri="{FF2B5EF4-FFF2-40B4-BE49-F238E27FC236}">
                <a16:creationId xmlns:a16="http://schemas.microsoft.com/office/drawing/2014/main" id="{F2D40609-56AC-4E6E-8C53-EC11C6B64C5D}"/>
              </a:ext>
            </a:extLst>
          </p:cNvPr>
          <p:cNvSpPr txBox="1"/>
          <p:nvPr/>
        </p:nvSpPr>
        <p:spPr>
          <a:xfrm>
            <a:off x="251520" y="1682659"/>
            <a:ext cx="6221317" cy="3108543"/>
          </a:xfrm>
          <a:prstGeom prst="rect">
            <a:avLst/>
          </a:prstGeom>
          <a:noFill/>
        </p:spPr>
        <p:txBody>
          <a:bodyPr wrap="square" rtlCol="0">
            <a:spAutoFit/>
          </a:bodyPr>
          <a:lstStyle/>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explain what manga is</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explore emotions and create a manga character </a:t>
            </a:r>
          </a:p>
          <a:p>
            <a:pPr marL="457200" indent="-457200">
              <a:buClr>
                <a:srgbClr val="339933"/>
              </a:buClr>
              <a:buFont typeface="Arial" panose="020B0604020202020204" pitchFamily="34" charset="0"/>
              <a:buChar char="•"/>
            </a:pPr>
            <a:endParaRPr lang="en-GB" sz="2800" dirty="0">
              <a:latin typeface="Kozuka Gothic Pro R" pitchFamily="34" charset="-128"/>
              <a:ea typeface="Kozuka Gothic Pro R" pitchFamily="34" charset="-128"/>
            </a:endParaRPr>
          </a:p>
          <a:p>
            <a:pPr marL="457200" indent="-457200">
              <a:buClr>
                <a:srgbClr val="339933"/>
              </a:buClr>
              <a:buFont typeface="Arial" panose="020B0604020202020204" pitchFamily="34" charset="0"/>
              <a:buChar char="•"/>
            </a:pPr>
            <a:r>
              <a:rPr lang="en-GB" sz="2800" dirty="0">
                <a:latin typeface="Kozuka Gothic Pro R" pitchFamily="34" charset="-128"/>
                <a:ea typeface="Kozuka Gothic Pro R" pitchFamily="34" charset="-128"/>
              </a:rPr>
              <a:t>I can consider why learning new skills improves wellbeing</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54956" r="5745"/>
          <a:stretch/>
        </p:blipFill>
        <p:spPr>
          <a:xfrm>
            <a:off x="6472837" y="4092897"/>
            <a:ext cx="2263585" cy="2219770"/>
          </a:xfrm>
          <a:prstGeom prst="rect">
            <a:avLst/>
          </a:prstGeom>
        </p:spPr>
      </p:pic>
    </p:spTree>
    <p:extLst>
      <p:ext uri="{BB962C8B-B14F-4D97-AF65-F5344CB8AC3E}">
        <p14:creationId xmlns:p14="http://schemas.microsoft.com/office/powerpoint/2010/main" val="223324628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a:p>
            <a:endParaRPr lang="en-GB" dirty="0">
              <a:solidFill>
                <a:schemeClr val="bg1">
                  <a:lumMod val="95000"/>
                </a:schemeClr>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028384" y="136525"/>
            <a:ext cx="850900" cy="850900"/>
          </a:xfrm>
          <a:prstGeom prst="rect">
            <a:avLst/>
          </a:prstGeom>
        </p:spPr>
      </p:pic>
      <p:sp>
        <p:nvSpPr>
          <p:cNvPr id="12" name="TextBox 11">
            <a:extLst>
              <a:ext uri="{FF2B5EF4-FFF2-40B4-BE49-F238E27FC236}">
                <a16:creationId xmlns:a16="http://schemas.microsoft.com/office/drawing/2014/main" id="{96E85191-4480-4C4D-A335-BAE5823B4BFA}"/>
              </a:ext>
            </a:extLst>
          </p:cNvPr>
          <p:cNvSpPr txBox="1"/>
          <p:nvPr/>
        </p:nvSpPr>
        <p:spPr>
          <a:xfrm>
            <a:off x="441304" y="404664"/>
            <a:ext cx="7763668" cy="707886"/>
          </a:xfrm>
          <a:prstGeom prst="rect">
            <a:avLst/>
          </a:prstGeom>
          <a:noFill/>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What is Manga?</a:t>
            </a:r>
          </a:p>
        </p:txBody>
      </p:sp>
      <p:sp>
        <p:nvSpPr>
          <p:cNvPr id="2" name="TextBox 1">
            <a:extLst>
              <a:ext uri="{FF2B5EF4-FFF2-40B4-BE49-F238E27FC236}">
                <a16:creationId xmlns:a16="http://schemas.microsoft.com/office/drawing/2014/main" id="{EBD9D71F-AB7A-403E-A3BE-AAF44D1629F8}"/>
              </a:ext>
            </a:extLst>
          </p:cNvPr>
          <p:cNvSpPr txBox="1"/>
          <p:nvPr/>
        </p:nvSpPr>
        <p:spPr>
          <a:xfrm>
            <a:off x="467544" y="1700808"/>
            <a:ext cx="7920880" cy="646331"/>
          </a:xfrm>
          <a:prstGeom prst="rect">
            <a:avLst/>
          </a:prstGeom>
          <a:noFill/>
        </p:spPr>
        <p:txBody>
          <a:bodyPr wrap="square" rtlCol="0">
            <a:spAutoFit/>
          </a:bodyPr>
          <a:lstStyle/>
          <a:p>
            <a:endParaRPr lang="en-GB" dirty="0"/>
          </a:p>
          <a:p>
            <a:endParaRPr lang="en-GB" dirty="0"/>
          </a:p>
        </p:txBody>
      </p:sp>
      <p:sp>
        <p:nvSpPr>
          <p:cNvPr id="14" name="TextBox 13"/>
          <p:cNvSpPr txBox="1"/>
          <p:nvPr/>
        </p:nvSpPr>
        <p:spPr>
          <a:xfrm>
            <a:off x="4462316" y="3550222"/>
            <a:ext cx="1426964" cy="538609"/>
          </a:xfrm>
          <a:prstGeom prst="rect">
            <a:avLst/>
          </a:prstGeom>
          <a:noFill/>
        </p:spPr>
        <p:txBody>
          <a:bodyPr wrap="square" rtlCol="0">
            <a:spAutoFit/>
          </a:bodyPr>
          <a:lstStyle/>
          <a:p>
            <a:r>
              <a:rPr lang="en-GB" sz="900" dirty="0">
                <a:solidFill>
                  <a:schemeClr val="bg1">
                    <a:lumMod val="95000"/>
                  </a:schemeClr>
                </a:solidFill>
              </a:rPr>
              <a:t>©Yasufumi Nishi/©JNTO</a:t>
            </a:r>
          </a:p>
          <a:p>
            <a:endParaRPr lang="en-GB" sz="2000" dirty="0"/>
          </a:p>
        </p:txBody>
      </p:sp>
      <p:sp>
        <p:nvSpPr>
          <p:cNvPr id="19" name="TextBox 18">
            <a:extLst>
              <a:ext uri="{FF2B5EF4-FFF2-40B4-BE49-F238E27FC236}">
                <a16:creationId xmlns:a16="http://schemas.microsoft.com/office/drawing/2014/main" id="{F2D40609-56AC-4E6E-8C53-EC11C6B64C5D}"/>
              </a:ext>
            </a:extLst>
          </p:cNvPr>
          <p:cNvSpPr txBox="1"/>
          <p:nvPr/>
        </p:nvSpPr>
        <p:spPr>
          <a:xfrm>
            <a:off x="290302" y="1412776"/>
            <a:ext cx="4885496" cy="3785652"/>
          </a:xfrm>
          <a:prstGeom prst="rect">
            <a:avLst/>
          </a:prstGeom>
          <a:noFill/>
        </p:spPr>
        <p:txBody>
          <a:bodyPr wrap="square" rtlCol="0">
            <a:spAutoFit/>
          </a:bodyPr>
          <a:lstStyle/>
          <a:p>
            <a:pPr>
              <a:buClr>
                <a:srgbClr val="339933"/>
              </a:buClr>
            </a:pPr>
            <a:endParaRPr lang="en-GB" sz="24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400" dirty="0">
                <a:latin typeface="Kozuka Gothic Pro R" pitchFamily="34" charset="-128"/>
                <a:ea typeface="Kozuka Gothic Pro R" pitchFamily="34" charset="-128"/>
              </a:rPr>
              <a:t>Manga is a </a:t>
            </a:r>
            <a:r>
              <a:rPr lang="en-GB" sz="2400" b="1" dirty="0">
                <a:solidFill>
                  <a:srgbClr val="339933"/>
                </a:solidFill>
                <a:latin typeface="Kozuka Gothic Pro B" pitchFamily="34" charset="-128"/>
                <a:ea typeface="Kozuka Gothic Pro B" pitchFamily="34" charset="-128"/>
              </a:rPr>
              <a:t>style of drawing </a:t>
            </a:r>
            <a:r>
              <a:rPr lang="en-GB" sz="2400" dirty="0">
                <a:latin typeface="Kozuka Gothic Pro R" pitchFamily="34" charset="-128"/>
                <a:ea typeface="Kozuka Gothic Pro R" pitchFamily="34" charset="-128"/>
              </a:rPr>
              <a:t>that comes from Japan</a:t>
            </a:r>
          </a:p>
          <a:p>
            <a:pPr marL="457200" indent="-45720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400" dirty="0">
                <a:latin typeface="Kozuka Gothic Pro R" pitchFamily="34" charset="-128"/>
                <a:ea typeface="Kozuka Gothic Pro R" pitchFamily="34" charset="-128"/>
              </a:rPr>
              <a:t>Manga books look like comic books or cartoons</a:t>
            </a:r>
          </a:p>
          <a:p>
            <a:pPr marL="457200" indent="-45720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400" dirty="0">
                <a:latin typeface="Kozuka Gothic Pro R" pitchFamily="34" charset="-128"/>
                <a:ea typeface="Kozuka Gothic Pro R" pitchFamily="34" charset="-128"/>
              </a:rPr>
              <a:t>Manga is very popular in Japan with both children and adults</a:t>
            </a:r>
          </a:p>
          <a:p>
            <a:pPr marL="457200" indent="-45720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3340770"/>
            <a:ext cx="3168287" cy="2260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0044" y="1112550"/>
            <a:ext cx="3020390" cy="204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1318" y="5799835"/>
            <a:ext cx="7161364" cy="369332"/>
          </a:xfrm>
          <a:prstGeom prst="rect">
            <a:avLst/>
          </a:prstGeom>
          <a:noFill/>
        </p:spPr>
        <p:txBody>
          <a:bodyPr wrap="square" rtlCol="0">
            <a:spAutoFit/>
          </a:bodyPr>
          <a:lstStyle/>
          <a:p>
            <a:pPr algn="ctr"/>
            <a:r>
              <a:rPr lang="en-GB" dirty="0">
                <a:latin typeface="Kristen ITC" panose="03050502040202030202" pitchFamily="66" charset="0"/>
              </a:rPr>
              <a:t>Click on the pictures to see them being drawn</a:t>
            </a:r>
          </a:p>
        </p:txBody>
      </p:sp>
    </p:spTree>
    <p:extLst>
      <p:ext uri="{BB962C8B-B14F-4D97-AF65-F5344CB8AC3E}">
        <p14:creationId xmlns:p14="http://schemas.microsoft.com/office/powerpoint/2010/main" val="5327782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Rectangle 7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Footer Placeholder 7"/>
          <p:cNvSpPr>
            <a:spLocks noGrp="1"/>
          </p:cNvSpPr>
          <p:nvPr>
            <p:ph type="ftr" sz="quarter" idx="11"/>
          </p:nvPr>
        </p:nvSpPr>
        <p:spPr>
          <a:xfrm>
            <a:off x="1330452" y="6356350"/>
            <a:ext cx="2246074" cy="365125"/>
          </a:xfrm>
        </p:spPr>
        <p:txBody>
          <a:bodyPr vert="horz" lIns="91440" tIns="45720" rIns="91440" bIns="45720" rtlCol="0" anchor="ctr">
            <a:normAutofit/>
          </a:bodyPr>
          <a:lstStyle/>
          <a:p>
            <a:pPr algn="r">
              <a:lnSpc>
                <a:spcPct val="90000"/>
              </a:lnSpc>
              <a:spcAft>
                <a:spcPts val="600"/>
              </a:spcAft>
            </a:pPr>
            <a:r>
              <a:rPr lang="en-US" sz="900" kern="1200">
                <a:solidFill>
                  <a:schemeClr val="tx1">
                    <a:lumMod val="50000"/>
                    <a:lumOff val="50000"/>
                  </a:schemeClr>
                </a:solidFill>
                <a:latin typeface="+mn-lt"/>
                <a:ea typeface="+mn-ea"/>
                <a:cs typeface="+mn-cs"/>
              </a:rPr>
              <a:t>©Kimberley Evans in collaboration with The Japan Society</a:t>
            </a:r>
          </a:p>
        </p:txBody>
      </p:sp>
      <p:sp>
        <p:nvSpPr>
          <p:cNvPr id="3" name="Slide Number Placeholder 2"/>
          <p:cNvSpPr>
            <a:spLocks noGrp="1"/>
          </p:cNvSpPr>
          <p:nvPr>
            <p:ph type="sldNum" sz="quarter" idx="12"/>
          </p:nvPr>
        </p:nvSpPr>
        <p:spPr>
          <a:xfrm>
            <a:off x="6757416" y="6356350"/>
            <a:ext cx="2057400" cy="365125"/>
          </a:xfrm>
        </p:spPr>
        <p:txBody>
          <a:bodyPr vert="horz" lIns="91440" tIns="45720" rIns="91440" bIns="45720" rtlCol="0" anchor="ctr">
            <a:normAutofit/>
          </a:bodyPr>
          <a:lstStyle/>
          <a:p>
            <a:pPr>
              <a:spcAft>
                <a:spcPts val="600"/>
              </a:spcAft>
            </a:pPr>
            <a:fld id="{7627D4DA-CA93-4100-9923-91CA0C97AC6D}" type="slidenum">
              <a:rPr lang="en-US">
                <a:solidFill>
                  <a:schemeClr val="bg1"/>
                </a:solidFill>
              </a:rPr>
              <a:pPr>
                <a:spcAft>
                  <a:spcPts val="600"/>
                </a:spcAft>
              </a:pPr>
              <a:t>6</a:t>
            </a:fld>
            <a:endParaRPr lang="en-US">
              <a:solidFill>
                <a:schemeClr val="bg1"/>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775" r="12706"/>
          <a:stretch/>
        </p:blipFill>
        <p:spPr>
          <a:xfrm>
            <a:off x="3929584" y="1289192"/>
            <a:ext cx="5230896" cy="4279616"/>
          </a:xfrm>
          <a:prstGeom prst="rect">
            <a:avLst/>
          </a:prstGeom>
        </p:spPr>
      </p:pic>
      <p:sp useBgFill="1">
        <p:nvSpPr>
          <p:cNvPr id="75" name="Freeform: Shape 7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p:cNvSpPr txBox="1"/>
          <p:nvPr/>
        </p:nvSpPr>
        <p:spPr>
          <a:xfrm>
            <a:off x="258781" y="1442008"/>
            <a:ext cx="3810768" cy="4762018"/>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In Japan there are even ‘Manga Cafes’</a:t>
            </a:r>
          </a:p>
          <a:p>
            <a:pPr marL="342900" indent="-342900">
              <a:lnSpc>
                <a:spcPct val="90000"/>
              </a:lnSpc>
              <a:spcAft>
                <a:spcPts val="600"/>
              </a:spcAft>
              <a:buFont typeface="Arial" panose="020B0604020202020204" pitchFamily="34" charset="0"/>
              <a:buChar char="•"/>
            </a:pPr>
            <a:endParaRPr lang="en-US" sz="2400" dirty="0">
              <a:latin typeface="Kozuka Gothic Pro R" pitchFamily="34" charset="-128"/>
              <a:ea typeface="Kozuka Gothic Pro R" pitchFamily="34" charset="-128"/>
            </a:endParaRPr>
          </a:p>
          <a:p>
            <a:pPr marL="342900" indent="-3429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They are like libraries, but they only have manga!</a:t>
            </a:r>
          </a:p>
          <a:p>
            <a:pPr marL="342900" indent="-342900">
              <a:lnSpc>
                <a:spcPct val="90000"/>
              </a:lnSpc>
              <a:spcAft>
                <a:spcPts val="600"/>
              </a:spcAft>
              <a:buFont typeface="Arial" panose="020B0604020202020204" pitchFamily="34" charset="0"/>
              <a:buChar char="•"/>
            </a:pPr>
            <a:endParaRPr lang="en-US" sz="2400" dirty="0">
              <a:latin typeface="Kozuka Gothic Pro R" pitchFamily="34" charset="-128"/>
              <a:ea typeface="Kozuka Gothic Pro R" pitchFamily="34" charset="-128"/>
            </a:endParaRPr>
          </a:p>
          <a:p>
            <a:pPr marL="342900" indent="-3429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People pay so they can sit and read</a:t>
            </a:r>
          </a:p>
          <a:p>
            <a:pPr marL="342900" indent="-342900">
              <a:lnSpc>
                <a:spcPct val="90000"/>
              </a:lnSpc>
              <a:spcAft>
                <a:spcPts val="600"/>
              </a:spcAft>
              <a:buFont typeface="Arial" panose="020B0604020202020204" pitchFamily="34" charset="0"/>
              <a:buChar char="•"/>
            </a:pPr>
            <a:endParaRPr lang="en-US" sz="2400" dirty="0">
              <a:latin typeface="Kozuka Gothic Pro R" pitchFamily="34" charset="-128"/>
              <a:ea typeface="Kozuka Gothic Pro R" pitchFamily="34" charset="-128"/>
            </a:endParaRPr>
          </a:p>
          <a:p>
            <a:pPr marL="342900" indent="-342900">
              <a:lnSpc>
                <a:spcPct val="90000"/>
              </a:lnSpc>
              <a:spcAft>
                <a:spcPts val="600"/>
              </a:spcAft>
              <a:buFont typeface="Arial" panose="020B0604020202020204" pitchFamily="34" charset="0"/>
              <a:buChar char="•"/>
            </a:pPr>
            <a:r>
              <a:rPr lang="en-US" sz="2400" dirty="0">
                <a:latin typeface="Kozuka Gothic Pro R" pitchFamily="34" charset="-128"/>
                <a:ea typeface="Kozuka Gothic Pro R" pitchFamily="34" charset="-128"/>
              </a:rPr>
              <a:t>They can also buy drinks and snacks</a:t>
            </a:r>
          </a:p>
        </p:txBody>
      </p:sp>
      <p:sp>
        <p:nvSpPr>
          <p:cNvPr id="2" name="TextBox 1"/>
          <p:cNvSpPr txBox="1"/>
          <p:nvPr/>
        </p:nvSpPr>
        <p:spPr>
          <a:xfrm>
            <a:off x="269892" y="296115"/>
            <a:ext cx="3624601" cy="124358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0000"/>
                </a:solidFill>
                <a:latin typeface="Kristen ITC" panose="03050502040202030202" pitchFamily="66" charset="0"/>
                <a:ea typeface="+mj-ea"/>
                <a:cs typeface="+mj-cs"/>
              </a:rPr>
              <a:t>Manga Cafes</a:t>
            </a:r>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©Kimberley Evans in collaboration with The Japan Society</a:t>
            </a:r>
          </a:p>
        </p:txBody>
      </p:sp>
    </p:spTree>
    <p:extLst>
      <p:ext uri="{BB962C8B-B14F-4D97-AF65-F5344CB8AC3E}">
        <p14:creationId xmlns:p14="http://schemas.microsoft.com/office/powerpoint/2010/main" val="18148230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22435"/>
          <a:stretch/>
        </p:blipFill>
        <p:spPr>
          <a:xfrm>
            <a:off x="4486870" y="1026672"/>
            <a:ext cx="4241800" cy="4935220"/>
          </a:xfrm>
          <a:prstGeom prst="rect">
            <a:avLst/>
          </a:prstGeom>
        </p:spPr>
      </p:pic>
      <p:sp>
        <p:nvSpPr>
          <p:cNvPr id="10" name="Footer Placeholder 7"/>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sz="900" kern="1200" dirty="0">
                <a:solidFill>
                  <a:schemeClr val="tx1">
                    <a:tint val="75000"/>
                  </a:schemeClr>
                </a:solidFill>
                <a:latin typeface="+mn-lt"/>
                <a:ea typeface="+mn-ea"/>
                <a:cs typeface="+mn-cs"/>
              </a:rPr>
              <a:t>©Kimberley Evans in collaboration with The Japan Society</a:t>
            </a:r>
          </a:p>
        </p:txBody>
      </p:sp>
      <p:sp>
        <p:nvSpPr>
          <p:cNvPr id="6" name="Slide Number Placeholder 5"/>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7627D4DA-CA93-4100-9923-91CA0C97AC6D}" type="slidenum">
              <a:rPr lang="en-US"/>
              <a:pPr>
                <a:spcAft>
                  <a:spcPts val="600"/>
                </a:spcAft>
              </a:pPr>
              <a:t>7</a:t>
            </a:fld>
            <a:endParaRPr lang="en-US"/>
          </a:p>
        </p:txBody>
      </p:sp>
      <p:sp>
        <p:nvSpPr>
          <p:cNvPr id="9" name="Rectangle 8"/>
          <p:cNvSpPr/>
          <p:nvPr/>
        </p:nvSpPr>
        <p:spPr>
          <a:xfrm>
            <a:off x="0" y="6237312"/>
            <a:ext cx="9144000" cy="62068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Go back to your pictures and add as much detail as possible! </a:t>
            </a:r>
            <a:r>
              <a:rPr lang="en-GB" sz="2000" dirty="0">
                <a:solidFill>
                  <a:schemeClr val="bg1"/>
                </a:solidFill>
              </a:rPr>
              <a:t>( 5 minutes) </a:t>
            </a:r>
            <a:endParaRPr lang="en-GB" sz="2400" dirty="0">
              <a:solidFill>
                <a:schemeClr val="bg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77770" y="380694"/>
            <a:ext cx="850900" cy="850900"/>
          </a:xfrm>
          <a:prstGeom prst="rect">
            <a:avLst/>
          </a:prstGeom>
        </p:spPr>
      </p:pic>
      <p:sp>
        <p:nvSpPr>
          <p:cNvPr id="4" name="TextBox 3">
            <a:extLst>
              <a:ext uri="{FF2B5EF4-FFF2-40B4-BE49-F238E27FC236}">
                <a16:creationId xmlns:a16="http://schemas.microsoft.com/office/drawing/2014/main" id="{A7E81020-7048-4BAD-869E-40923034458A}"/>
              </a:ext>
            </a:extLst>
          </p:cNvPr>
          <p:cNvSpPr txBox="1"/>
          <p:nvPr/>
        </p:nvSpPr>
        <p:spPr>
          <a:xfrm>
            <a:off x="179512" y="1563109"/>
            <a:ext cx="7130148" cy="523220"/>
          </a:xfrm>
          <a:prstGeom prst="rect">
            <a:avLst/>
          </a:prstGeom>
          <a:noFill/>
        </p:spPr>
        <p:txBody>
          <a:bodyPr wrap="square" rtlCol="0">
            <a:spAutoFit/>
          </a:bodyPr>
          <a:lstStyle/>
          <a:p>
            <a:pPr marL="457200" indent="-457200">
              <a:buClr>
                <a:srgbClr val="339933"/>
              </a:buClr>
              <a:buFont typeface="Wingdings" panose="05000000000000000000" pitchFamily="2" charset="2"/>
              <a:buChar char="Ø"/>
            </a:pPr>
            <a:endParaRPr lang="en-GB" sz="2800" dirty="0"/>
          </a:p>
        </p:txBody>
      </p:sp>
      <p:grpSp>
        <p:nvGrpSpPr>
          <p:cNvPr id="11" name="Group 10"/>
          <p:cNvGrpSpPr/>
          <p:nvPr/>
        </p:nvGrpSpPr>
        <p:grpSpPr>
          <a:xfrm>
            <a:off x="844144" y="459961"/>
            <a:ext cx="3505200" cy="5520514"/>
            <a:chOff x="827584" y="595807"/>
            <a:chExt cx="3505200" cy="5520514"/>
          </a:xfrm>
        </p:grpSpPr>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2000" t="6911" r="29667" b="2397"/>
            <a:stretch/>
          </p:blipFill>
          <p:spPr>
            <a:xfrm>
              <a:off x="827584" y="595807"/>
              <a:ext cx="3505200" cy="5520514"/>
            </a:xfrm>
            <a:prstGeom prst="rect">
              <a:avLst/>
            </a:prstGeom>
          </p:spPr>
        </p:pic>
        <p:sp>
          <p:nvSpPr>
            <p:cNvPr id="14" name="Rectangle 13"/>
            <p:cNvSpPr/>
            <p:nvPr/>
          </p:nvSpPr>
          <p:spPr>
            <a:xfrm>
              <a:off x="844144" y="5899206"/>
              <a:ext cx="957313" cy="215444"/>
            </a:xfrm>
            <a:prstGeom prst="rect">
              <a:avLst/>
            </a:prstGeom>
          </p:spPr>
          <p:txBody>
            <a:bodyPr wrap="none">
              <a:spAutoFit/>
            </a:bodyPr>
            <a:lstStyle/>
            <a:p>
              <a:r>
                <a:rPr lang="en-GB" sz="800" dirty="0">
                  <a:solidFill>
                    <a:schemeClr val="tx1">
                      <a:lumMod val="50000"/>
                      <a:lumOff val="50000"/>
                    </a:schemeClr>
                  </a:solidFill>
                </a:rPr>
                <a:t>Photo by </a:t>
              </a:r>
              <a:r>
                <a:rPr lang="en-GB" sz="800" dirty="0">
                  <a:solidFill>
                    <a:schemeClr val="tx1">
                      <a:lumMod val="50000"/>
                      <a:lumOff val="50000"/>
                    </a:schemeClr>
                  </a:solidFill>
                  <a:hlinkClick r:id="rId6"/>
                </a:rPr>
                <a:t>Galina N</a:t>
              </a:r>
              <a:r>
                <a:rPr lang="en-GB" sz="800" dirty="0">
                  <a:solidFill>
                    <a:schemeClr val="tx1">
                      <a:lumMod val="50000"/>
                      <a:lumOff val="50000"/>
                    </a:schemeClr>
                  </a:solidFill>
                </a:rPr>
                <a:t> </a:t>
              </a:r>
            </a:p>
          </p:txBody>
        </p:sp>
      </p:grpSp>
      <p:sp>
        <p:nvSpPr>
          <p:cNvPr id="17" name="Rectangle 16"/>
          <p:cNvSpPr/>
          <p:nvPr/>
        </p:nvSpPr>
        <p:spPr>
          <a:xfrm>
            <a:off x="4488150" y="5745690"/>
            <a:ext cx="1180131" cy="215444"/>
          </a:xfrm>
          <a:prstGeom prst="rect">
            <a:avLst/>
          </a:prstGeom>
        </p:spPr>
        <p:txBody>
          <a:bodyPr wrap="none">
            <a:spAutoFit/>
          </a:bodyPr>
          <a:lstStyle/>
          <a:p>
            <a:r>
              <a:rPr lang="en-GB" sz="800" dirty="0">
                <a:solidFill>
                  <a:schemeClr val="tx1">
                    <a:lumMod val="50000"/>
                    <a:lumOff val="50000"/>
                  </a:schemeClr>
                </a:solidFill>
              </a:rPr>
              <a:t>Photo by </a:t>
            </a:r>
            <a:r>
              <a:rPr lang="en-GB" sz="800" dirty="0" err="1">
                <a:solidFill>
                  <a:schemeClr val="tx1">
                    <a:lumMod val="50000"/>
                    <a:lumOff val="50000"/>
                  </a:schemeClr>
                </a:solidFill>
                <a:hlinkClick r:id="rId7"/>
              </a:rPr>
              <a:t>Waseem</a:t>
            </a:r>
            <a:r>
              <a:rPr lang="en-GB" sz="800" dirty="0">
                <a:solidFill>
                  <a:schemeClr val="tx1">
                    <a:lumMod val="50000"/>
                    <a:lumOff val="50000"/>
                  </a:schemeClr>
                </a:solidFill>
                <a:hlinkClick r:id="rId7"/>
              </a:rPr>
              <a:t> Khan</a:t>
            </a:r>
            <a:endParaRPr lang="en-GB" sz="800" dirty="0">
              <a:solidFill>
                <a:schemeClr val="tx1">
                  <a:lumMod val="50000"/>
                  <a:lumOff val="50000"/>
                </a:schemeClr>
              </a:solidFill>
            </a:endParaRPr>
          </a:p>
        </p:txBody>
      </p:sp>
    </p:spTree>
    <p:extLst>
      <p:ext uri="{BB962C8B-B14F-4D97-AF65-F5344CB8AC3E}">
        <p14:creationId xmlns:p14="http://schemas.microsoft.com/office/powerpoint/2010/main" val="15596495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95536" y="404664"/>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Think, pair, share…</a:t>
            </a:r>
          </a:p>
        </p:txBody>
      </p:sp>
      <p:sp>
        <p:nvSpPr>
          <p:cNvPr id="3" name="Slide Number Placeholder 2"/>
          <p:cNvSpPr>
            <a:spLocks noGrp="1"/>
          </p:cNvSpPr>
          <p:nvPr>
            <p:ph type="sldNum" sz="quarter" idx="12"/>
          </p:nvPr>
        </p:nvSpPr>
        <p:spPr/>
        <p:txBody>
          <a:bodyPr/>
          <a:lstStyle/>
          <a:p>
            <a:fld id="{7627D4DA-CA93-4100-9923-91CA0C97AC6D}" type="slidenum">
              <a:rPr lang="en-GB" smtClean="0"/>
              <a:t>8</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sp>
        <p:nvSpPr>
          <p:cNvPr id="14" name="TextBox 13">
            <a:extLst>
              <a:ext uri="{FF2B5EF4-FFF2-40B4-BE49-F238E27FC236}">
                <a16:creationId xmlns:a16="http://schemas.microsoft.com/office/drawing/2014/main" id="{F2D40609-56AC-4E6E-8C53-EC11C6B64C5D}"/>
              </a:ext>
            </a:extLst>
          </p:cNvPr>
          <p:cNvSpPr txBox="1"/>
          <p:nvPr/>
        </p:nvSpPr>
        <p:spPr>
          <a:xfrm>
            <a:off x="395536" y="1463765"/>
            <a:ext cx="8496943" cy="830997"/>
          </a:xfrm>
          <a:prstGeom prst="rect">
            <a:avLst/>
          </a:prstGeom>
          <a:noFill/>
        </p:spPr>
        <p:txBody>
          <a:bodyPr wrap="square" rtlCol="0">
            <a:spAutoFit/>
          </a:bodyPr>
          <a:lstStyle/>
          <a:p>
            <a:pPr algn="ctr">
              <a:buClr>
                <a:srgbClr val="339933"/>
              </a:buClr>
            </a:pPr>
            <a:r>
              <a:rPr lang="en-GB" sz="2400" dirty="0">
                <a:latin typeface="Kozuka Gothic Pro R" pitchFamily="34" charset="-128"/>
                <a:ea typeface="Kozuka Gothic Pro R" pitchFamily="34" charset="-128"/>
              </a:rPr>
              <a:t>Manga uses many types of speech bubbles and lines.</a:t>
            </a:r>
          </a:p>
          <a:p>
            <a:pPr algn="ctr">
              <a:buClr>
                <a:srgbClr val="339933"/>
              </a:buClr>
            </a:pPr>
            <a:r>
              <a:rPr lang="en-GB" sz="2400" dirty="0">
                <a:latin typeface="Kozuka Gothic Pro R" pitchFamily="34" charset="-128"/>
                <a:ea typeface="Kozuka Gothic Pro R" pitchFamily="34" charset="-128"/>
              </a:rPr>
              <a:t>What do you think the different lines mean in these pictures?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569" y="2891764"/>
            <a:ext cx="1280484" cy="1245759"/>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698853"/>
            <a:ext cx="1210112" cy="1156785"/>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792" y="4633698"/>
            <a:ext cx="1212075" cy="119936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2144" y="4645328"/>
            <a:ext cx="1237654" cy="12292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7784" y="2738141"/>
            <a:ext cx="1553006" cy="155300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9323" y="2783222"/>
            <a:ext cx="1412532" cy="1412532"/>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038" y="2747584"/>
            <a:ext cx="1547187" cy="1547187"/>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8411" y="4741876"/>
            <a:ext cx="1370617" cy="1370617"/>
          </a:xfrm>
          <a:prstGeom prst="rect">
            <a:avLst/>
          </a:prstGeom>
        </p:spPr>
      </p:pic>
      <p:sp>
        <p:nvSpPr>
          <p:cNvPr id="4" name="Rectangle 3"/>
          <p:cNvSpPr/>
          <p:nvPr/>
        </p:nvSpPr>
        <p:spPr>
          <a:xfrm>
            <a:off x="416342" y="2521612"/>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21" name="Rectangle 20"/>
          <p:cNvSpPr/>
          <p:nvPr/>
        </p:nvSpPr>
        <p:spPr>
          <a:xfrm>
            <a:off x="2332384" y="2521612"/>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ctangle 25"/>
          <p:cNvSpPr/>
          <p:nvPr/>
        </p:nvSpPr>
        <p:spPr>
          <a:xfrm>
            <a:off x="4624736" y="2485974"/>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ctangle 27"/>
          <p:cNvSpPr/>
          <p:nvPr/>
        </p:nvSpPr>
        <p:spPr>
          <a:xfrm>
            <a:off x="6891480" y="2521612"/>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ctangle 28"/>
          <p:cNvSpPr/>
          <p:nvPr/>
        </p:nvSpPr>
        <p:spPr>
          <a:xfrm>
            <a:off x="416342" y="4437243"/>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Rectangle 29"/>
          <p:cNvSpPr/>
          <p:nvPr/>
        </p:nvSpPr>
        <p:spPr>
          <a:xfrm>
            <a:off x="2410008" y="4437243"/>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Rectangle 30"/>
          <p:cNvSpPr/>
          <p:nvPr/>
        </p:nvSpPr>
        <p:spPr>
          <a:xfrm>
            <a:off x="4624736" y="4437243"/>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Rectangle 31"/>
          <p:cNvSpPr/>
          <p:nvPr/>
        </p:nvSpPr>
        <p:spPr>
          <a:xfrm>
            <a:off x="6823865" y="4437243"/>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9403861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95536" y="404664"/>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Identifying Emotions</a:t>
            </a:r>
          </a:p>
        </p:txBody>
      </p:sp>
      <p:sp>
        <p:nvSpPr>
          <p:cNvPr id="3" name="Slide Number Placeholder 2"/>
          <p:cNvSpPr>
            <a:spLocks noGrp="1"/>
          </p:cNvSpPr>
          <p:nvPr>
            <p:ph type="sldNum" sz="quarter" idx="12"/>
          </p:nvPr>
        </p:nvSpPr>
        <p:spPr/>
        <p:txBody>
          <a:bodyPr/>
          <a:lstStyle/>
          <a:p>
            <a:fld id="{7627D4DA-CA93-4100-9923-91CA0C97AC6D}" type="slidenum">
              <a:rPr lang="en-GB" smtClean="0"/>
              <a:t>9</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©Kimberley Evans in collaboration with The Japan Society</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862603" y="250696"/>
            <a:ext cx="850900" cy="850900"/>
          </a:xfrm>
          <a:prstGeom prst="rect">
            <a:avLst/>
          </a:prstGeom>
        </p:spPr>
      </p:pic>
      <p:grpSp>
        <p:nvGrpSpPr>
          <p:cNvPr id="11" name="Group 10"/>
          <p:cNvGrpSpPr/>
          <p:nvPr/>
        </p:nvGrpSpPr>
        <p:grpSpPr>
          <a:xfrm>
            <a:off x="7380312" y="4581128"/>
            <a:ext cx="1451694" cy="1827272"/>
            <a:chOff x="6716906" y="3933056"/>
            <a:chExt cx="2109368" cy="2759914"/>
          </a:xfrm>
        </p:grpSpPr>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6732240" y="3933056"/>
              <a:ext cx="1944216" cy="1974702"/>
            </a:xfrm>
            <a:prstGeom prst="rect">
              <a:avLst/>
            </a:prstGeom>
          </p:spPr>
        </p:pic>
        <p:sp>
          <p:nvSpPr>
            <p:cNvPr id="13" name="TextBox 12"/>
            <p:cNvSpPr txBox="1"/>
            <p:nvPr/>
          </p:nvSpPr>
          <p:spPr>
            <a:xfrm>
              <a:off x="6716906" y="5879454"/>
              <a:ext cx="2109368" cy="813516"/>
            </a:xfrm>
            <a:prstGeom prst="rect">
              <a:avLst/>
            </a:prstGeom>
            <a:noFill/>
          </p:spPr>
          <p:txBody>
            <a:bodyPr wrap="square" rtlCol="0">
              <a:spAutoFit/>
            </a:bodyPr>
            <a:lstStyle/>
            <a:p>
              <a:r>
                <a:rPr lang="en-GB" sz="1000" dirty="0"/>
                <a:t>©Chie </a:t>
              </a:r>
              <a:r>
                <a:rPr lang="en-GB" sz="1000" dirty="0" err="1"/>
                <a:t>Kutsuwada</a:t>
              </a:r>
              <a:endParaRPr lang="en-GB" sz="1000" dirty="0"/>
            </a:p>
            <a:p>
              <a:endParaRPr lang="en-GB" dirty="0"/>
            </a:p>
          </p:txBody>
        </p:sp>
      </p:grpSp>
      <p:sp>
        <p:nvSpPr>
          <p:cNvPr id="14" name="TextBox 13">
            <a:extLst>
              <a:ext uri="{FF2B5EF4-FFF2-40B4-BE49-F238E27FC236}">
                <a16:creationId xmlns:a16="http://schemas.microsoft.com/office/drawing/2014/main" id="{F2D40609-56AC-4E6E-8C53-EC11C6B64C5D}"/>
              </a:ext>
            </a:extLst>
          </p:cNvPr>
          <p:cNvSpPr txBox="1"/>
          <p:nvPr/>
        </p:nvSpPr>
        <p:spPr>
          <a:xfrm>
            <a:off x="547229" y="1101596"/>
            <a:ext cx="8140761" cy="1938992"/>
          </a:xfrm>
          <a:prstGeom prst="rect">
            <a:avLst/>
          </a:prstGeom>
          <a:noFill/>
        </p:spPr>
        <p:txBody>
          <a:bodyPr wrap="square" rtlCol="0">
            <a:spAutoFit/>
          </a:bodyPr>
          <a:lstStyle/>
          <a:p>
            <a:pPr>
              <a:buClr>
                <a:srgbClr val="339933"/>
              </a:buClr>
            </a:pPr>
            <a:endParaRPr lang="en-GB" sz="24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400" dirty="0">
                <a:latin typeface="Kozuka Gothic Pro R" pitchFamily="34" charset="-128"/>
                <a:ea typeface="Kozuka Gothic Pro R" pitchFamily="34" charset="-128"/>
              </a:rPr>
              <a:t>Facial expressions are important. What do they tell us?</a:t>
            </a:r>
          </a:p>
          <a:p>
            <a:pPr marL="457200" indent="-45720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a:p>
            <a:pPr marL="457200" indent="-457200">
              <a:buClr>
                <a:srgbClr val="339933"/>
              </a:buClr>
              <a:buFont typeface="Wingdings" panose="05000000000000000000" pitchFamily="2" charset="2"/>
              <a:buChar char="Ø"/>
            </a:pPr>
            <a:r>
              <a:rPr lang="en-GB" sz="2400" dirty="0">
                <a:latin typeface="Kozuka Gothic Pro R" pitchFamily="34" charset="-128"/>
                <a:ea typeface="Kozuka Gothic Pro R" pitchFamily="34" charset="-128"/>
              </a:rPr>
              <a:t>What do you think these characters are feeling?</a:t>
            </a:r>
          </a:p>
          <a:p>
            <a:pPr marL="457200" indent="-457200">
              <a:buClr>
                <a:srgbClr val="339933"/>
              </a:buClr>
              <a:buFont typeface="Wingdings" panose="05000000000000000000" pitchFamily="2" charset="2"/>
              <a:buChar char="Ø"/>
            </a:pPr>
            <a:endParaRPr lang="en-GB" sz="2400" dirty="0">
              <a:latin typeface="Kozuka Gothic Pro R" pitchFamily="34" charset="-128"/>
              <a:ea typeface="Kozuka Gothic Pro R" pitchFamily="34" charset="-128"/>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9646" y="4659141"/>
            <a:ext cx="2189600" cy="136206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76087" t="33401" b="33772"/>
          <a:stretch/>
        </p:blipFill>
        <p:spPr>
          <a:xfrm>
            <a:off x="2366653" y="2839408"/>
            <a:ext cx="1614913" cy="138401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5437" y="2701629"/>
            <a:ext cx="1798320" cy="17983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229" y="4223423"/>
            <a:ext cx="1798320" cy="1798320"/>
          </a:xfrm>
          <a:prstGeom prst="rect">
            <a:avLst/>
          </a:prstGeom>
        </p:spPr>
      </p:pic>
      <p:sp>
        <p:nvSpPr>
          <p:cNvPr id="16" name="Rectangle 15"/>
          <p:cNvSpPr/>
          <p:nvPr/>
        </p:nvSpPr>
        <p:spPr>
          <a:xfrm>
            <a:off x="211832" y="4444298"/>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1907704" y="2806290"/>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4745256" y="2806290"/>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3322238" y="4527517"/>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a:off x="6983757" y="4581128"/>
            <a:ext cx="36740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48414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1381</Words>
  <Application>Microsoft Macintosh PowerPoint</Application>
  <PresentationFormat>On-screen Show (4:3)</PresentationFormat>
  <Paragraphs>209</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Kozuka Gothic Pro B</vt:lpstr>
      <vt:lpstr>Kozuka Gothic Pro EL</vt:lpstr>
      <vt:lpstr>Kozuka Gothic Pro R</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43</cp:revision>
  <dcterms:created xsi:type="dcterms:W3CDTF">2020-11-28T21:12:26Z</dcterms:created>
  <dcterms:modified xsi:type="dcterms:W3CDTF">2021-03-15T11:19:49Z</dcterms:modified>
</cp:coreProperties>
</file>