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71" r:id="rId3"/>
    <p:sldId id="266" r:id="rId4"/>
    <p:sldId id="273" r:id="rId5"/>
    <p:sldId id="274" r:id="rId6"/>
    <p:sldId id="27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5NPH5+g0bFUofCFmT0sBQ==" hashData="W4QTvLj2NDRPsouLS6iNnY/P9Hk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E3092"/>
    <a:srgbClr val="808080"/>
    <a:srgbClr val="993399"/>
    <a:srgbClr val="0099FF"/>
    <a:srgbClr val="9B3333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812" autoAdjust="0"/>
  </p:normalViewPr>
  <p:slideViewPr>
    <p:cSldViewPr>
      <p:cViewPr>
        <p:scale>
          <a:sx n="70" d="100"/>
          <a:sy n="70" d="100"/>
        </p:scale>
        <p:origin x="-1386" y="282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students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so called because the music is traditionally played on Radio NHK (the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 broadcaster, like the BBC)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6am every day.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It was first introduced in Japan in 1928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Some</a:t>
            </a:r>
            <a:r>
              <a:rPr lang="en-GB" baseline="0" dirty="0" smtClean="0"/>
              <a:t> people do the exercises every day.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The Japanese word for ‘radio’ is </a:t>
            </a:r>
            <a:r>
              <a:rPr lang="en-GB" dirty="0" err="1" smtClean="0"/>
              <a:t>rajio</a:t>
            </a:r>
            <a:r>
              <a:rPr lang="en-GB" baseline="0" dirty="0" smtClean="0"/>
              <a:t> – it comes from the English word. 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Practised by</a:t>
            </a:r>
            <a:r>
              <a:rPr lang="en-GB" baseline="0" dirty="0" smtClean="0"/>
              <a:t> young generations.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People often perform the exercises in groups.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Tell students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Practised by the older generations.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exercises are designed to be suitable for all 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Practised by working age people.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It can be done at any time of day at home or at work.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may have already guessed that Radio Taiso is performed at Sports Events in the Think/Pair/Share activity.</a:t>
            </a:r>
          </a:p>
          <a:p>
            <a:r>
              <a:rPr lang="en-GB" baseline="0" dirty="0" smtClean="0"/>
              <a:t>They were right! This photo shows primary school students doing radio </a:t>
            </a:r>
            <a:r>
              <a:rPr lang="en-GB" baseline="0" dirty="0" err="1" smtClean="0"/>
              <a:t>taiso</a:t>
            </a:r>
            <a:r>
              <a:rPr lang="en-GB" baseline="0" dirty="0" smtClean="0"/>
              <a:t> at sports day, called </a:t>
            </a:r>
            <a:r>
              <a:rPr lang="en-GB" i="0" baseline="0" dirty="0" err="1" smtClean="0"/>
              <a:t>undokai</a:t>
            </a:r>
            <a:r>
              <a:rPr lang="en-GB" i="0" baseline="0" dirty="0" smtClean="0"/>
              <a:t> in Japanese</a:t>
            </a:r>
            <a:r>
              <a:rPr lang="en-GB" baseline="0" dirty="0" smtClean="0"/>
              <a:t>. 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Radio</a:t>
            </a:r>
            <a:r>
              <a:rPr lang="en-GB" baseline="0" dirty="0" smtClean="0"/>
              <a:t> Taiso is most commonly performed at the beginning of Sports Day in Japan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Students of all ages (nursery, primary, secondary and high school) will do the exercises before the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Before Sports Day students will practise to make sure that everyone is in time and knows all the moves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Sometimes students might do these</a:t>
            </a:r>
            <a:r>
              <a:rPr lang="en-US" sz="1200" baseline="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 exercises</a:t>
            </a:r>
            <a:r>
              <a:rPr lang="en-US" sz="12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 between classes to help improve their concentration</a:t>
            </a: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5E3E-E18F-476E-AC4C-645FCD3D6861}" type="datetime1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DFF1-704B-46DB-887C-00FF90BE876C}" type="datetime1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060-8DAF-4867-A208-11E4EC0F5CF4}" type="datetime1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7CA9-28BB-4C84-A74F-85AF5F97911B}" type="datetime1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E7F2-8428-4786-A6D0-4F298B68D20A}" type="datetime1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350-E4ED-43E9-8207-E9FF929087FC}" type="datetime1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D7B4-D88E-4E9C-AD5F-3DDAFC207CDA}" type="datetime1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709C-BC7C-4470-9A36-EE15C691824D}" type="datetime1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E933-CFEB-439F-A021-59A3A18694C3}" type="datetime1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5E35-A72D-44D2-B543-2E9CAA4137DC}" type="datetime1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76CB-CF71-4935-897C-EC8C09C40E05}" type="datetime1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200F-0117-4EF1-A1A2-50A8774456FD}" type="datetime1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43708" y="4725144"/>
            <a:ext cx="5472608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scene3d>
            <a:camera prst="perspectiveRelaxed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H" pitchFamily="34" charset="-128"/>
              </a:rPr>
              <a:t>Radio Taiso</a:t>
            </a:r>
            <a:endParaRPr lang="en-GB" sz="7200" b="1" dirty="0">
              <a:solidFill>
                <a:srgbClr val="FF0000"/>
              </a:solidFill>
              <a:latin typeface="Kristen ITC" panose="03050502040202030202" pitchFamily="66" charset="0"/>
              <a:ea typeface="Kozuka Gothic Pro H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7003" r="4248" b="7565"/>
          <a:stretch/>
        </p:blipFill>
        <p:spPr>
          <a:xfrm>
            <a:off x="1288543" y="1609940"/>
            <a:ext cx="6782937" cy="2998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400554"/>
            <a:ext cx="704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is Radio Taiso?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7527" y="1701095"/>
            <a:ext cx="6780329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A series of simple exercises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performed to music (on the Radio).</a:t>
            </a:r>
          </a:p>
          <a:p>
            <a:endParaRPr lang="en-US" sz="2800" dirty="0">
              <a:solidFill>
                <a:schemeClr val="tx1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Each move is designed  to warm up a different part of the body.</a:t>
            </a:r>
          </a:p>
          <a:p>
            <a:endParaRPr lang="en-US" sz="2800" dirty="0">
              <a:solidFill>
                <a:schemeClr val="tx1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sz="2800" dirty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They use all of your muscles, </a:t>
            </a:r>
          </a:p>
          <a:p>
            <a:r>
              <a:rPr lang="en-US" sz="2800" dirty="0">
                <a:solidFill>
                  <a:schemeClr val="tx1"/>
                </a:solidFill>
                <a:latin typeface="Kozuka Gothic Pro R" pitchFamily="34" charset="-128"/>
                <a:ea typeface="Kozuka Gothic Pro R" pitchFamily="34" charset="-128"/>
              </a:rPr>
              <a:t>so help with flexibility and fitness.</a:t>
            </a:r>
          </a:p>
          <a:p>
            <a:endParaRPr lang="en-US" sz="2800" dirty="0" smtClean="0">
              <a:solidFill>
                <a:schemeClr val="tx1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65" y="400554"/>
            <a:ext cx="8509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4" t="7003" r="4247" b="7565"/>
          <a:stretch/>
        </p:blipFill>
        <p:spPr>
          <a:xfrm>
            <a:off x="323528" y="2060848"/>
            <a:ext cx="1970931" cy="29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Z:\Education\Resources\Photos\Images of Japan\Rajio Taiso\Street- radio taiso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2"/>
          <a:stretch/>
        </p:blipFill>
        <p:spPr bwMode="auto">
          <a:xfrm>
            <a:off x="0" y="0"/>
            <a:ext cx="9304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:\Education\Resources\Photos\Images of Japan\Rajio Taiso\park radio taiso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1" r="11441"/>
          <a:stretch/>
        </p:blipFill>
        <p:spPr bwMode="auto">
          <a:xfrm>
            <a:off x="-1260648" y="-114072"/>
            <a:ext cx="10708673" cy="71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39662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Education\Resources\Photos\Images of Japan\Rajio Taiso\company radio tais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7"/>
            <a:ext cx="9628731" cy="72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39662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Education\Resources\Photos\Images of Japan\Rajio Taiso\school- radio tais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2780" r="7742"/>
          <a:stretch/>
        </p:blipFill>
        <p:spPr bwMode="auto">
          <a:xfrm>
            <a:off x="0" y="23169"/>
            <a:ext cx="9187111" cy="68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611745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07" y="282834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785" y="2127339"/>
            <a:ext cx="613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This resource was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developed </a:t>
            </a:r>
            <a:r>
              <a:rPr lang="en-GB" smtClean="0">
                <a:latin typeface="Kozuka Gothic Pro R" pitchFamily="34" charset="-128"/>
                <a:ea typeface="Kozuka Gothic Pro R" pitchFamily="34" charset="-128"/>
              </a:rPr>
              <a:t>by The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Japan Society.</a:t>
            </a:r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27784" y="4871342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627784" y="5283448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59832" y="5340338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184087" y="5283448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629517" y="5340338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2708920"/>
            <a:ext cx="5472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Tel: 020 7935 0475   </a:t>
            </a:r>
          </a:p>
          <a:p>
            <a:r>
              <a:rPr lang="en-GB" dirty="0">
                <a:latin typeface="Kozuka Gothic Pro EL" pitchFamily="34" charset="-128"/>
                <a:ea typeface="Kozuka Gothic Pro EL" pitchFamily="34" charset="-128"/>
              </a:rPr>
              <a:t>Email: education@japansociety.org.uk    </a:t>
            </a:r>
          </a:p>
          <a:p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b="1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1" t="7003" r="32523" b="7565"/>
          <a:stretch/>
        </p:blipFill>
        <p:spPr>
          <a:xfrm flipH="1">
            <a:off x="157682" y="2927895"/>
            <a:ext cx="2195783" cy="30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315</Words>
  <Application>Microsoft Office PowerPoint</Application>
  <PresentationFormat>On-screen Show (4:3)</PresentationFormat>
  <Paragraphs>51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Japan Society</dc:creator>
  <cp:lastModifiedBy>Alys Turner</cp:lastModifiedBy>
  <cp:revision>100</cp:revision>
  <dcterms:created xsi:type="dcterms:W3CDTF">2017-05-31T10:45:44Z</dcterms:created>
  <dcterms:modified xsi:type="dcterms:W3CDTF">2020-05-14T16:49:17Z</dcterms:modified>
</cp:coreProperties>
</file>