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0"/>
  </p:notesMasterIdLst>
  <p:sldIdLst>
    <p:sldId id="290" r:id="rId5"/>
    <p:sldId id="271" r:id="rId6"/>
    <p:sldId id="279" r:id="rId7"/>
    <p:sldId id="292" r:id="rId8"/>
    <p:sldId id="293" r:id="rId9"/>
    <p:sldId id="281" r:id="rId10"/>
    <p:sldId id="294" r:id="rId11"/>
    <p:sldId id="295" r:id="rId12"/>
    <p:sldId id="296" r:id="rId13"/>
    <p:sldId id="297" r:id="rId14"/>
    <p:sldId id="298" r:id="rId15"/>
    <p:sldId id="285" r:id="rId16"/>
    <p:sldId id="299" r:id="rId17"/>
    <p:sldId id="300" r:id="rId18"/>
    <p:sldId id="29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5qwavWRALpW1q0X64k2vw==" hashData="yTwzN1AWhB1/V+IvK1wnPqwIyug2Ud0VvXoPgmbGf/Xq7nFAX/UVM7//yndwt8VCRKUF3iBduQn0CxLfvlyZ2w=="/>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02530E-6D60-42B6-ED71-499F0A11A08B}" name="Guest User" initials="GU" userId="S::urn:spo:anon#4a01d79bf53bf4083e3741e45e90f55eb69e6a460f0e6f7fe020755ff1570a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339933"/>
    <a:srgbClr val="2E3092"/>
    <a:srgbClr val="808080"/>
    <a:srgbClr val="993399"/>
    <a:srgbClr val="0099FF"/>
    <a:srgbClr val="9B3333"/>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54BEE-83CE-4F02-A29B-2B9623AC071F}" v="385" dt="2025-09-01T11:40:54.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25" autoAdjust="0"/>
  </p:normalViewPr>
  <p:slideViewPr>
    <p:cSldViewPr snapToGrid="0">
      <p:cViewPr varScale="1">
        <p:scale>
          <a:sx n="93" d="100"/>
          <a:sy n="93" d="100"/>
        </p:scale>
        <p:origin x="2124" y="96"/>
      </p:cViewPr>
      <p:guideLst>
        <p:guide orient="horz" pos="2160"/>
        <p:guide orient="horz" pos="1797"/>
        <p:guide pos="2880"/>
        <p:guide pos="249"/>
        <p:guide pos="5511"/>
        <p:guide pos="3969"/>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Hawksley" userId="f6a89a8e-ac0e-4741-8d0b-c5d70daaed70" providerId="ADAL" clId="{6F254BEE-83CE-4F02-A29B-2B9623AC071F}"/>
    <pc:docChg chg="undo custSel addSld modSld">
      <pc:chgData name="Lucy Hawksley" userId="f6a89a8e-ac0e-4741-8d0b-c5d70daaed70" providerId="ADAL" clId="{6F254BEE-83CE-4F02-A29B-2B9623AC071F}" dt="2025-09-02T07:32:48.532" v="5953" actId="20577"/>
      <pc:docMkLst>
        <pc:docMk/>
      </pc:docMkLst>
      <pc:sldChg chg="modSp mod modNotesTx">
        <pc:chgData name="Lucy Hawksley" userId="f6a89a8e-ac0e-4741-8d0b-c5d70daaed70" providerId="ADAL" clId="{6F254BEE-83CE-4F02-A29B-2B9623AC071F}" dt="2025-08-27T13:55:50.614" v="2100" actId="20577"/>
        <pc:sldMkLst>
          <pc:docMk/>
          <pc:sldMk cId="532778218" sldId="271"/>
        </pc:sldMkLst>
        <pc:spChg chg="mod">
          <ac:chgData name="Lucy Hawksley" userId="f6a89a8e-ac0e-4741-8d0b-c5d70daaed70" providerId="ADAL" clId="{6F254BEE-83CE-4F02-A29B-2B9623AC071F}" dt="2025-08-27T11:44:17.874" v="1694" actId="20577"/>
          <ac:spMkLst>
            <pc:docMk/>
            <pc:sldMk cId="532778218" sldId="271"/>
            <ac:spMk id="7" creationId="{9BDC7508-1D12-42A8-A919-B1EB28C2C9FC}"/>
          </ac:spMkLst>
        </pc:spChg>
        <pc:spChg chg="mod">
          <ac:chgData name="Lucy Hawksley" userId="f6a89a8e-ac0e-4741-8d0b-c5d70daaed70" providerId="ADAL" clId="{6F254BEE-83CE-4F02-A29B-2B9623AC071F}" dt="2025-08-27T11:24:24.768" v="378" actId="20577"/>
          <ac:spMkLst>
            <pc:docMk/>
            <pc:sldMk cId="532778218" sldId="271"/>
            <ac:spMk id="11" creationId="{DA5ABC3F-9CF3-46DB-8CCD-0C143E5EFEB8}"/>
          </ac:spMkLst>
        </pc:spChg>
      </pc:sldChg>
      <pc:sldChg chg="modSp mod modNotesTx">
        <pc:chgData name="Lucy Hawksley" userId="f6a89a8e-ac0e-4741-8d0b-c5d70daaed70" providerId="ADAL" clId="{6F254BEE-83CE-4F02-A29B-2B9623AC071F}" dt="2025-08-27T13:56:07.341" v="2223" actId="20577"/>
        <pc:sldMkLst>
          <pc:docMk/>
          <pc:sldMk cId="35875069" sldId="279"/>
        </pc:sldMkLst>
        <pc:spChg chg="mod">
          <ac:chgData name="Lucy Hawksley" userId="f6a89a8e-ac0e-4741-8d0b-c5d70daaed70" providerId="ADAL" clId="{6F254BEE-83CE-4F02-A29B-2B9623AC071F}" dt="2025-08-27T11:44:26.076" v="1727" actId="20577"/>
          <ac:spMkLst>
            <pc:docMk/>
            <pc:sldMk cId="35875069" sldId="279"/>
            <ac:spMk id="9" creationId="{307B5218-F416-4A0B-8B38-C7D8CF5B1EA4}"/>
          </ac:spMkLst>
        </pc:spChg>
      </pc:sldChg>
      <pc:sldChg chg="modSp mod modNotesTx">
        <pc:chgData name="Lucy Hawksley" userId="f6a89a8e-ac0e-4741-8d0b-c5d70daaed70" providerId="ADAL" clId="{6F254BEE-83CE-4F02-A29B-2B9623AC071F}" dt="2025-08-27T14:03:16.622" v="3634" actId="20577"/>
        <pc:sldMkLst>
          <pc:docMk/>
          <pc:sldMk cId="2148646002" sldId="281"/>
        </pc:sldMkLst>
        <pc:spChg chg="mod">
          <ac:chgData name="Lucy Hawksley" userId="f6a89a8e-ac0e-4741-8d0b-c5d70daaed70" providerId="ADAL" clId="{6F254BEE-83CE-4F02-A29B-2B9623AC071F}" dt="2025-08-27T11:44:36.622" v="1764" actId="20577"/>
          <ac:spMkLst>
            <pc:docMk/>
            <pc:sldMk cId="2148646002" sldId="281"/>
            <ac:spMk id="10" creationId="{EF50AB3F-B166-4FA7-A6D9-D823ED27D736}"/>
          </ac:spMkLst>
        </pc:spChg>
        <pc:spChg chg="mod">
          <ac:chgData name="Lucy Hawksley" userId="f6a89a8e-ac0e-4741-8d0b-c5d70daaed70" providerId="ADAL" clId="{6F254BEE-83CE-4F02-A29B-2B9623AC071F}" dt="2025-08-27T14:03:16.622" v="3634" actId="20577"/>
          <ac:spMkLst>
            <pc:docMk/>
            <pc:sldMk cId="2148646002" sldId="281"/>
            <ac:spMk id="12" creationId="{650E903D-FBFB-475A-985D-878F30CEE99A}"/>
          </ac:spMkLst>
        </pc:spChg>
      </pc:sldChg>
      <pc:sldChg chg="addSp delSp modSp mod modNotesTx">
        <pc:chgData name="Lucy Hawksley" userId="f6a89a8e-ac0e-4741-8d0b-c5d70daaed70" providerId="ADAL" clId="{6F254BEE-83CE-4F02-A29B-2B9623AC071F}" dt="2025-09-01T11:55:42.605" v="5633" actId="20577"/>
        <pc:sldMkLst>
          <pc:docMk/>
          <pc:sldMk cId="3284003379" sldId="285"/>
        </pc:sldMkLst>
        <pc:spChg chg="mod">
          <ac:chgData name="Lucy Hawksley" userId="f6a89a8e-ac0e-4741-8d0b-c5d70daaed70" providerId="ADAL" clId="{6F254BEE-83CE-4F02-A29B-2B9623AC071F}" dt="2025-08-27T11:45:29.393" v="1949" actId="20577"/>
          <ac:spMkLst>
            <pc:docMk/>
            <pc:sldMk cId="3284003379" sldId="285"/>
            <ac:spMk id="10" creationId="{2B64281F-BAD1-4B1C-B972-03CFEE11845D}"/>
          </ac:spMkLst>
        </pc:spChg>
        <pc:spChg chg="add mod">
          <ac:chgData name="Lucy Hawksley" userId="f6a89a8e-ac0e-4741-8d0b-c5d70daaed70" providerId="ADAL" clId="{6F254BEE-83CE-4F02-A29B-2B9623AC071F}" dt="2025-08-27T11:27:28.515" v="569" actId="1076"/>
          <ac:spMkLst>
            <pc:docMk/>
            <pc:sldMk cId="3284003379" sldId="285"/>
            <ac:spMk id="11" creationId="{0B0A5157-C733-4751-A4DE-E0D1886A3601}"/>
          </ac:spMkLst>
        </pc:spChg>
        <pc:spChg chg="mod">
          <ac:chgData name="Lucy Hawksley" userId="f6a89a8e-ac0e-4741-8d0b-c5d70daaed70" providerId="ADAL" clId="{6F254BEE-83CE-4F02-A29B-2B9623AC071F}" dt="2025-08-27T11:25:43.033" v="389" actId="20577"/>
          <ac:spMkLst>
            <pc:docMk/>
            <pc:sldMk cId="3284003379" sldId="285"/>
            <ac:spMk id="14" creationId="{00000000-0000-0000-0000-000000000000}"/>
          </ac:spMkLst>
        </pc:spChg>
        <pc:picChg chg="add del mod">
          <ac:chgData name="Lucy Hawksley" userId="f6a89a8e-ac0e-4741-8d0b-c5d70daaed70" providerId="ADAL" clId="{6F254BEE-83CE-4F02-A29B-2B9623AC071F}" dt="2025-08-27T11:26:54.614" v="511" actId="478"/>
          <ac:picMkLst>
            <pc:docMk/>
            <pc:sldMk cId="3284003379" sldId="285"/>
            <ac:picMk id="12" creationId="{D2C1E9A5-562E-4476-951D-B28C7219AD58}"/>
          </ac:picMkLst>
        </pc:picChg>
        <pc:picChg chg="add mod">
          <ac:chgData name="Lucy Hawksley" userId="f6a89a8e-ac0e-4741-8d0b-c5d70daaed70" providerId="ADAL" clId="{6F254BEE-83CE-4F02-A29B-2B9623AC071F}" dt="2025-08-27T11:27:09.939" v="512"/>
          <ac:picMkLst>
            <pc:docMk/>
            <pc:sldMk cId="3284003379" sldId="285"/>
            <ac:picMk id="13" creationId="{91B3AE82-9E3C-4EE3-BCE4-9948C6DEEF18}"/>
          </ac:picMkLst>
        </pc:picChg>
        <pc:picChg chg="add mod">
          <ac:chgData name="Lucy Hawksley" userId="f6a89a8e-ac0e-4741-8d0b-c5d70daaed70" providerId="ADAL" clId="{6F254BEE-83CE-4F02-A29B-2B9623AC071F}" dt="2025-08-27T11:27:09.939" v="512"/>
          <ac:picMkLst>
            <pc:docMk/>
            <pc:sldMk cId="3284003379" sldId="285"/>
            <ac:picMk id="15" creationId="{60D23AE9-7105-43EF-B13D-B20A1203F6BC}"/>
          </ac:picMkLst>
        </pc:picChg>
        <pc:picChg chg="add mod">
          <ac:chgData name="Lucy Hawksley" userId="f6a89a8e-ac0e-4741-8d0b-c5d70daaed70" providerId="ADAL" clId="{6F254BEE-83CE-4F02-A29B-2B9623AC071F}" dt="2025-08-27T11:27:09.939" v="512"/>
          <ac:picMkLst>
            <pc:docMk/>
            <pc:sldMk cId="3284003379" sldId="285"/>
            <ac:picMk id="16" creationId="{EE72822E-E605-4233-B8D0-87B222BA6D68}"/>
          </ac:picMkLst>
        </pc:picChg>
      </pc:sldChg>
      <pc:sldChg chg="addSp modSp mod modNotesTx">
        <pc:chgData name="Lucy Hawksley" userId="f6a89a8e-ac0e-4741-8d0b-c5d70daaed70" providerId="ADAL" clId="{6F254BEE-83CE-4F02-A29B-2B9623AC071F}" dt="2025-09-02T07:32:48.532" v="5953" actId="20577"/>
        <pc:sldMkLst>
          <pc:docMk/>
          <pc:sldMk cId="458265423" sldId="290"/>
        </pc:sldMkLst>
        <pc:spChg chg="mod">
          <ac:chgData name="Lucy Hawksley" userId="f6a89a8e-ac0e-4741-8d0b-c5d70daaed70" providerId="ADAL" clId="{6F254BEE-83CE-4F02-A29B-2B9623AC071F}" dt="2025-09-02T07:32:48.532" v="5953" actId="20577"/>
          <ac:spMkLst>
            <pc:docMk/>
            <pc:sldMk cId="458265423" sldId="290"/>
            <ac:spMk id="11" creationId="{0F5FF5CD-BE26-4AA0-B785-706A5DC85A32}"/>
          </ac:spMkLst>
        </pc:spChg>
        <pc:spChg chg="mod">
          <ac:chgData name="Lucy Hawksley" userId="f6a89a8e-ac0e-4741-8d0b-c5d70daaed70" providerId="ADAL" clId="{6F254BEE-83CE-4F02-A29B-2B9623AC071F}" dt="2025-09-02T07:32:32.448" v="5950" actId="122"/>
          <ac:spMkLst>
            <pc:docMk/>
            <pc:sldMk cId="458265423" sldId="290"/>
            <ac:spMk id="14" creationId="{00000000-0000-0000-0000-000000000000}"/>
          </ac:spMkLst>
        </pc:spChg>
        <pc:spChg chg="add mod">
          <ac:chgData name="Lucy Hawksley" userId="f6a89a8e-ac0e-4741-8d0b-c5d70daaed70" providerId="ADAL" clId="{6F254BEE-83CE-4F02-A29B-2B9623AC071F}" dt="2025-08-27T11:44:02.442" v="1659" actId="20577"/>
          <ac:spMkLst>
            <pc:docMk/>
            <pc:sldMk cId="458265423" sldId="290"/>
            <ac:spMk id="17" creationId="{A6667031-1569-4EAE-A38E-B3B74A379EED}"/>
          </ac:spMkLst>
        </pc:spChg>
      </pc:sldChg>
      <pc:sldChg chg="modSp mod">
        <pc:chgData name="Lucy Hawksley" userId="f6a89a8e-ac0e-4741-8d0b-c5d70daaed70" providerId="ADAL" clId="{6F254BEE-83CE-4F02-A29B-2B9623AC071F}" dt="2025-08-27T11:28:18.796" v="707" actId="20577"/>
        <pc:sldMkLst>
          <pc:docMk/>
          <pc:sldMk cId="910942565" sldId="291"/>
        </pc:sldMkLst>
        <pc:spChg chg="mod">
          <ac:chgData name="Lucy Hawksley" userId="f6a89a8e-ac0e-4741-8d0b-c5d70daaed70" providerId="ADAL" clId="{6F254BEE-83CE-4F02-A29B-2B9623AC071F}" dt="2025-08-27T11:28:18.796" v="707" actId="20577"/>
          <ac:spMkLst>
            <pc:docMk/>
            <pc:sldMk cId="910942565" sldId="291"/>
            <ac:spMk id="3" creationId="{00000000-0000-0000-0000-000000000000}"/>
          </ac:spMkLst>
        </pc:spChg>
      </pc:sldChg>
      <pc:sldChg chg="modNotesTx">
        <pc:chgData name="Lucy Hawksley" userId="f6a89a8e-ac0e-4741-8d0b-c5d70daaed70" providerId="ADAL" clId="{6F254BEE-83CE-4F02-A29B-2B9623AC071F}" dt="2025-08-27T13:59:47.432" v="3460" actId="20577"/>
        <pc:sldMkLst>
          <pc:docMk/>
          <pc:sldMk cId="3588577791" sldId="292"/>
        </pc:sldMkLst>
      </pc:sldChg>
      <pc:sldChg chg="modSp modNotesTx">
        <pc:chgData name="Lucy Hawksley" userId="f6a89a8e-ac0e-4741-8d0b-c5d70daaed70" providerId="ADAL" clId="{6F254BEE-83CE-4F02-A29B-2B9623AC071F}" dt="2025-08-27T14:02:34.824" v="3548" actId="20577"/>
        <pc:sldMkLst>
          <pc:docMk/>
          <pc:sldMk cId="861168410" sldId="293"/>
        </pc:sldMkLst>
        <pc:spChg chg="mod">
          <ac:chgData name="Lucy Hawksley" userId="f6a89a8e-ac0e-4741-8d0b-c5d70daaed70" providerId="ADAL" clId="{6F254BEE-83CE-4F02-A29B-2B9623AC071F}" dt="2025-08-27T11:24:48.131" v="381" actId="113"/>
          <ac:spMkLst>
            <pc:docMk/>
            <pc:sldMk cId="861168410" sldId="293"/>
            <ac:spMk id="12" creationId="{9A02AD95-C32E-4D95-BB38-D6DC3D5F98EB}"/>
          </ac:spMkLst>
        </pc:spChg>
      </pc:sldChg>
      <pc:sldChg chg="addSp delSp modSp mod modAnim modNotesTx">
        <pc:chgData name="Lucy Hawksley" userId="f6a89a8e-ac0e-4741-8d0b-c5d70daaed70" providerId="ADAL" clId="{6F254BEE-83CE-4F02-A29B-2B9623AC071F}" dt="2025-09-01T11:43:25.830" v="4020" actId="20577"/>
        <pc:sldMkLst>
          <pc:docMk/>
          <pc:sldMk cId="5905168" sldId="294"/>
        </pc:sldMkLst>
        <pc:spChg chg="mod">
          <ac:chgData name="Lucy Hawksley" userId="f6a89a8e-ac0e-4741-8d0b-c5d70daaed70" providerId="ADAL" clId="{6F254BEE-83CE-4F02-A29B-2B9623AC071F}" dt="2025-08-27T11:45:43.400" v="1954" actId="20577"/>
          <ac:spMkLst>
            <pc:docMk/>
            <pc:sldMk cId="5905168" sldId="294"/>
            <ac:spMk id="10" creationId="{EF50AB3F-B166-4FA7-A6D9-D823ED27D736}"/>
          </ac:spMkLst>
        </pc:spChg>
        <pc:cxnChg chg="add del mod">
          <ac:chgData name="Lucy Hawksley" userId="f6a89a8e-ac0e-4741-8d0b-c5d70daaed70" providerId="ADAL" clId="{6F254BEE-83CE-4F02-A29B-2B9623AC071F}" dt="2025-09-01T11:36:38.339" v="3709" actId="478"/>
          <ac:cxnSpMkLst>
            <pc:docMk/>
            <pc:sldMk cId="5905168" sldId="294"/>
            <ac:cxnSpMk id="7" creationId="{4BD883BB-65F7-45D8-A8EE-9662FE7A9C7D}"/>
          </ac:cxnSpMkLst>
        </pc:cxnChg>
        <pc:cxnChg chg="add del mod">
          <ac:chgData name="Lucy Hawksley" userId="f6a89a8e-ac0e-4741-8d0b-c5d70daaed70" providerId="ADAL" clId="{6F254BEE-83CE-4F02-A29B-2B9623AC071F}" dt="2025-09-01T11:36:38.826" v="3710" actId="478"/>
          <ac:cxnSpMkLst>
            <pc:docMk/>
            <pc:sldMk cId="5905168" sldId="294"/>
            <ac:cxnSpMk id="15" creationId="{7096A31C-17E8-42AD-813C-2B2C968ADE8B}"/>
          </ac:cxnSpMkLst>
        </pc:cxnChg>
        <pc:cxnChg chg="add del mod">
          <ac:chgData name="Lucy Hawksley" userId="f6a89a8e-ac0e-4741-8d0b-c5d70daaed70" providerId="ADAL" clId="{6F254BEE-83CE-4F02-A29B-2B9623AC071F}" dt="2025-09-01T11:36:39.345" v="3711" actId="478"/>
          <ac:cxnSpMkLst>
            <pc:docMk/>
            <pc:sldMk cId="5905168" sldId="294"/>
            <ac:cxnSpMk id="16" creationId="{85DB8387-6894-44A4-ACDB-3329F9879C54}"/>
          </ac:cxnSpMkLst>
        </pc:cxnChg>
        <pc:cxnChg chg="add del mod">
          <ac:chgData name="Lucy Hawksley" userId="f6a89a8e-ac0e-4741-8d0b-c5d70daaed70" providerId="ADAL" clId="{6F254BEE-83CE-4F02-A29B-2B9623AC071F}" dt="2025-09-01T11:36:40.839" v="3712" actId="478"/>
          <ac:cxnSpMkLst>
            <pc:docMk/>
            <pc:sldMk cId="5905168" sldId="294"/>
            <ac:cxnSpMk id="17" creationId="{56E2242F-5200-407D-9C62-2D486CE3E583}"/>
          </ac:cxnSpMkLst>
        </pc:cxnChg>
      </pc:sldChg>
      <pc:sldChg chg="addSp modSp mod modAnim modNotesTx">
        <pc:chgData name="Lucy Hawksley" userId="f6a89a8e-ac0e-4741-8d0b-c5d70daaed70" providerId="ADAL" clId="{6F254BEE-83CE-4F02-A29B-2B9623AC071F}" dt="2025-09-01T11:48:09.527" v="4671" actId="20577"/>
        <pc:sldMkLst>
          <pc:docMk/>
          <pc:sldMk cId="1510564239" sldId="295"/>
        </pc:sldMkLst>
        <pc:spChg chg="mod">
          <ac:chgData name="Lucy Hawksley" userId="f6a89a8e-ac0e-4741-8d0b-c5d70daaed70" providerId="ADAL" clId="{6F254BEE-83CE-4F02-A29B-2B9623AC071F}" dt="2025-08-27T11:45:40.683" v="1953" actId="20577"/>
          <ac:spMkLst>
            <pc:docMk/>
            <pc:sldMk cId="1510564239" sldId="295"/>
            <ac:spMk id="10" creationId="{EF50AB3F-B166-4FA7-A6D9-D823ED27D736}"/>
          </ac:spMkLst>
        </pc:spChg>
        <pc:picChg chg="add mod ord modCrop">
          <ac:chgData name="Lucy Hawksley" userId="f6a89a8e-ac0e-4741-8d0b-c5d70daaed70" providerId="ADAL" clId="{6F254BEE-83CE-4F02-A29B-2B9623AC071F}" dt="2025-09-01T11:35:23.700" v="3697" actId="170"/>
          <ac:picMkLst>
            <pc:docMk/>
            <pc:sldMk cId="1510564239" sldId="295"/>
            <ac:picMk id="7" creationId="{4CEF5CEB-0FBD-4A81-B8D7-6885F9B55C56}"/>
          </ac:picMkLst>
        </pc:picChg>
      </pc:sldChg>
      <pc:sldChg chg="addSp modSp mod modAnim modNotesTx">
        <pc:chgData name="Lucy Hawksley" userId="f6a89a8e-ac0e-4741-8d0b-c5d70daaed70" providerId="ADAL" clId="{6F254BEE-83CE-4F02-A29B-2B9623AC071F}" dt="2025-09-01T11:53:38.770" v="5372" actId="20577"/>
        <pc:sldMkLst>
          <pc:docMk/>
          <pc:sldMk cId="3409798974" sldId="296"/>
        </pc:sldMkLst>
        <pc:spChg chg="mod">
          <ac:chgData name="Lucy Hawksley" userId="f6a89a8e-ac0e-4741-8d0b-c5d70daaed70" providerId="ADAL" clId="{6F254BEE-83CE-4F02-A29B-2B9623AC071F}" dt="2025-08-27T11:45:36.144" v="1952" actId="20577"/>
          <ac:spMkLst>
            <pc:docMk/>
            <pc:sldMk cId="3409798974" sldId="296"/>
            <ac:spMk id="10" creationId="{EF50AB3F-B166-4FA7-A6D9-D823ED27D736}"/>
          </ac:spMkLst>
        </pc:spChg>
        <pc:spChg chg="mod">
          <ac:chgData name="Lucy Hawksley" userId="f6a89a8e-ac0e-4741-8d0b-c5d70daaed70" providerId="ADAL" clId="{6F254BEE-83CE-4F02-A29B-2B9623AC071F}" dt="2025-08-27T11:49:42.343" v="2034"/>
          <ac:spMkLst>
            <pc:docMk/>
            <pc:sldMk cId="3409798974" sldId="296"/>
            <ac:spMk id="13" creationId="{36C9015B-6E04-4EFB-8C91-B1D44D18B790}"/>
          </ac:spMkLst>
        </pc:spChg>
        <pc:picChg chg="mod">
          <ac:chgData name="Lucy Hawksley" userId="f6a89a8e-ac0e-4741-8d0b-c5d70daaed70" providerId="ADAL" clId="{6F254BEE-83CE-4F02-A29B-2B9623AC071F}" dt="2025-09-01T11:37:54.454" v="3732" actId="1076"/>
          <ac:picMkLst>
            <pc:docMk/>
            <pc:sldMk cId="3409798974" sldId="296"/>
            <ac:picMk id="4" creationId="{E4FB2A91-5A2A-47B4-89A8-07CFF6C08418}"/>
          </ac:picMkLst>
        </pc:picChg>
        <pc:picChg chg="add mod ord modCrop">
          <ac:chgData name="Lucy Hawksley" userId="f6a89a8e-ac0e-4741-8d0b-c5d70daaed70" providerId="ADAL" clId="{6F254BEE-83CE-4F02-A29B-2B9623AC071F}" dt="2025-09-01T11:37:46.752" v="3730" actId="1076"/>
          <ac:picMkLst>
            <pc:docMk/>
            <pc:sldMk cId="3409798974" sldId="296"/>
            <ac:picMk id="7" creationId="{FE2EA89D-7F7A-485A-AC44-26C257C98F7B}"/>
          </ac:picMkLst>
        </pc:picChg>
      </pc:sldChg>
      <pc:sldChg chg="addSp modSp mod modAnim modNotesTx">
        <pc:chgData name="Lucy Hawksley" userId="f6a89a8e-ac0e-4741-8d0b-c5d70daaed70" providerId="ADAL" clId="{6F254BEE-83CE-4F02-A29B-2B9623AC071F}" dt="2025-09-01T11:54:37.102" v="5610" actId="113"/>
        <pc:sldMkLst>
          <pc:docMk/>
          <pc:sldMk cId="2705781508" sldId="297"/>
        </pc:sldMkLst>
        <pc:spChg chg="mod">
          <ac:chgData name="Lucy Hawksley" userId="f6a89a8e-ac0e-4741-8d0b-c5d70daaed70" providerId="ADAL" clId="{6F254BEE-83CE-4F02-A29B-2B9623AC071F}" dt="2025-08-27T11:45:33.894" v="1951" actId="20577"/>
          <ac:spMkLst>
            <pc:docMk/>
            <pc:sldMk cId="2705781508" sldId="297"/>
            <ac:spMk id="10" creationId="{EF50AB3F-B166-4FA7-A6D9-D823ED27D736}"/>
          </ac:spMkLst>
        </pc:spChg>
        <pc:spChg chg="add mod">
          <ac:chgData name="Lucy Hawksley" userId="f6a89a8e-ac0e-4741-8d0b-c5d70daaed70" providerId="ADAL" clId="{6F254BEE-83CE-4F02-A29B-2B9623AC071F}" dt="2025-08-27T11:19:58.783" v="38" actId="20577"/>
          <ac:spMkLst>
            <pc:docMk/>
            <pc:sldMk cId="2705781508" sldId="297"/>
            <ac:spMk id="11" creationId="{7AB0AA0D-2DD5-4052-8BFD-C9172BEF3A3B}"/>
          </ac:spMkLst>
        </pc:spChg>
        <pc:spChg chg="add mod">
          <ac:chgData name="Lucy Hawksley" userId="f6a89a8e-ac0e-4741-8d0b-c5d70daaed70" providerId="ADAL" clId="{6F254BEE-83CE-4F02-A29B-2B9623AC071F}" dt="2025-08-27T11:21:21.198" v="225" actId="20577"/>
          <ac:spMkLst>
            <pc:docMk/>
            <pc:sldMk cId="2705781508" sldId="297"/>
            <ac:spMk id="12" creationId="{0248FEDB-6D49-4F13-BED6-85377552E3F4}"/>
          </ac:spMkLst>
        </pc:spChg>
        <pc:spChg chg="mod">
          <ac:chgData name="Lucy Hawksley" userId="f6a89a8e-ac0e-4741-8d0b-c5d70daaed70" providerId="ADAL" clId="{6F254BEE-83CE-4F02-A29B-2B9623AC071F}" dt="2025-08-27T11:49:59.803" v="2036"/>
          <ac:spMkLst>
            <pc:docMk/>
            <pc:sldMk cId="2705781508" sldId="297"/>
            <ac:spMk id="13" creationId="{36C9015B-6E04-4EFB-8C91-B1D44D18B790}"/>
          </ac:spMkLst>
        </pc:spChg>
        <pc:picChg chg="add mod modCrop">
          <ac:chgData name="Lucy Hawksley" userId="f6a89a8e-ac0e-4741-8d0b-c5d70daaed70" providerId="ADAL" clId="{6F254BEE-83CE-4F02-A29B-2B9623AC071F}" dt="2025-08-27T11:21:06.810" v="211" actId="1076"/>
          <ac:picMkLst>
            <pc:docMk/>
            <pc:sldMk cId="2705781508" sldId="297"/>
            <ac:picMk id="4" creationId="{6A217AD5-BCE7-4659-851B-E098409CFE86}"/>
          </ac:picMkLst>
        </pc:picChg>
        <pc:picChg chg="add mod modCrop">
          <ac:chgData name="Lucy Hawksley" userId="f6a89a8e-ac0e-4741-8d0b-c5d70daaed70" providerId="ADAL" clId="{6F254BEE-83CE-4F02-A29B-2B9623AC071F}" dt="2025-09-01T11:40:43.285" v="3766" actId="1076"/>
          <ac:picMkLst>
            <pc:docMk/>
            <pc:sldMk cId="2705781508" sldId="297"/>
            <ac:picMk id="7" creationId="{DD78708E-774F-4B05-BC8C-11562D155953}"/>
          </ac:picMkLst>
        </pc:picChg>
        <pc:picChg chg="add mod modCrop">
          <ac:chgData name="Lucy Hawksley" userId="f6a89a8e-ac0e-4741-8d0b-c5d70daaed70" providerId="ADAL" clId="{6F254BEE-83CE-4F02-A29B-2B9623AC071F}" dt="2025-09-01T11:39:10.739" v="3748" actId="1076"/>
          <ac:picMkLst>
            <pc:docMk/>
            <pc:sldMk cId="2705781508" sldId="297"/>
            <ac:picMk id="14" creationId="{56A9F88E-2E7A-41CA-AA30-2EF97FD02945}"/>
          </ac:picMkLst>
        </pc:picChg>
      </pc:sldChg>
      <pc:sldChg chg="addSp delSp modSp mod modAnim modNotesTx">
        <pc:chgData name="Lucy Hawksley" userId="f6a89a8e-ac0e-4741-8d0b-c5d70daaed70" providerId="ADAL" clId="{6F254BEE-83CE-4F02-A29B-2B9623AC071F}" dt="2025-09-01T11:55:24.510" v="5627" actId="20577"/>
        <pc:sldMkLst>
          <pc:docMk/>
          <pc:sldMk cId="2134586229" sldId="298"/>
        </pc:sldMkLst>
        <pc:spChg chg="mod">
          <ac:chgData name="Lucy Hawksley" userId="f6a89a8e-ac0e-4741-8d0b-c5d70daaed70" providerId="ADAL" clId="{6F254BEE-83CE-4F02-A29B-2B9623AC071F}" dt="2025-08-27T11:45:31.793" v="1950" actId="20577"/>
          <ac:spMkLst>
            <pc:docMk/>
            <pc:sldMk cId="2134586229" sldId="298"/>
            <ac:spMk id="10" creationId="{EF50AB3F-B166-4FA7-A6D9-D823ED27D736}"/>
          </ac:spMkLst>
        </pc:spChg>
        <pc:spChg chg="add mod">
          <ac:chgData name="Lucy Hawksley" userId="f6a89a8e-ac0e-4741-8d0b-c5d70daaed70" providerId="ADAL" clId="{6F254BEE-83CE-4F02-A29B-2B9623AC071F}" dt="2025-08-27T11:23:46.229" v="368" actId="1076"/>
          <ac:spMkLst>
            <pc:docMk/>
            <pc:sldMk cId="2134586229" sldId="298"/>
            <ac:spMk id="11" creationId="{48A9BC85-DEF0-4CC8-B8CB-38E5D5BC81CD}"/>
          </ac:spMkLst>
        </pc:spChg>
        <pc:spChg chg="mod">
          <ac:chgData name="Lucy Hawksley" userId="f6a89a8e-ac0e-4741-8d0b-c5d70daaed70" providerId="ADAL" clId="{6F254BEE-83CE-4F02-A29B-2B9623AC071F}" dt="2025-08-27T11:50:47.162" v="2039" actId="207"/>
          <ac:spMkLst>
            <pc:docMk/>
            <pc:sldMk cId="2134586229" sldId="298"/>
            <ac:spMk id="13" creationId="{36C9015B-6E04-4EFB-8C91-B1D44D18B790}"/>
          </ac:spMkLst>
        </pc:spChg>
        <pc:picChg chg="add mod modCrop">
          <ac:chgData name="Lucy Hawksley" userId="f6a89a8e-ac0e-4741-8d0b-c5d70daaed70" providerId="ADAL" clId="{6F254BEE-83CE-4F02-A29B-2B9623AC071F}" dt="2025-08-27T11:23:47.392" v="369" actId="1076"/>
          <ac:picMkLst>
            <pc:docMk/>
            <pc:sldMk cId="2134586229" sldId="298"/>
            <ac:picMk id="4" creationId="{DB6ADDB6-B05B-4223-8523-FABA1EC5E7CB}"/>
          </ac:picMkLst>
        </pc:picChg>
        <pc:picChg chg="add del mod modCrop">
          <ac:chgData name="Lucy Hawksley" userId="f6a89a8e-ac0e-4741-8d0b-c5d70daaed70" providerId="ADAL" clId="{6F254BEE-83CE-4F02-A29B-2B9623AC071F}" dt="2025-09-01T11:40:40.914" v="3765" actId="478"/>
          <ac:picMkLst>
            <pc:docMk/>
            <pc:sldMk cId="2134586229" sldId="298"/>
            <ac:picMk id="7" creationId="{CAF7FBE5-638B-4B00-A503-E1F23049D329}"/>
          </ac:picMkLst>
        </pc:picChg>
        <pc:picChg chg="add del mod modCrop">
          <ac:chgData name="Lucy Hawksley" userId="f6a89a8e-ac0e-4741-8d0b-c5d70daaed70" providerId="ADAL" clId="{6F254BEE-83CE-4F02-A29B-2B9623AC071F}" dt="2025-09-01T11:40:39.721" v="3764" actId="478"/>
          <ac:picMkLst>
            <pc:docMk/>
            <pc:sldMk cId="2134586229" sldId="298"/>
            <ac:picMk id="12" creationId="{EAD52894-8D30-4B87-BC07-41B6ADBF3EBF}"/>
          </ac:picMkLst>
        </pc:picChg>
        <pc:picChg chg="add mod">
          <ac:chgData name="Lucy Hawksley" userId="f6a89a8e-ac0e-4741-8d0b-c5d70daaed70" providerId="ADAL" clId="{6F254BEE-83CE-4F02-A29B-2B9623AC071F}" dt="2025-09-01T11:40:56.997" v="3769" actId="1076"/>
          <ac:picMkLst>
            <pc:docMk/>
            <pc:sldMk cId="2134586229" sldId="298"/>
            <ac:picMk id="14" creationId="{C74D1B26-B7DB-45C7-8767-C3F796B0C765}"/>
          </ac:picMkLst>
        </pc:picChg>
        <pc:picChg chg="add mod">
          <ac:chgData name="Lucy Hawksley" userId="f6a89a8e-ac0e-4741-8d0b-c5d70daaed70" providerId="ADAL" clId="{6F254BEE-83CE-4F02-A29B-2B9623AC071F}" dt="2025-09-01T11:41:09.621" v="3771" actId="1076"/>
          <ac:picMkLst>
            <pc:docMk/>
            <pc:sldMk cId="2134586229" sldId="298"/>
            <ac:picMk id="15" creationId="{51076C81-AD96-4E40-9CD7-D31120265D00}"/>
          </ac:picMkLst>
        </pc:picChg>
      </pc:sldChg>
      <pc:sldChg chg="addSp delSp modSp add mod modNotesTx">
        <pc:chgData name="Lucy Hawksley" userId="f6a89a8e-ac0e-4741-8d0b-c5d70daaed70" providerId="ADAL" clId="{6F254BEE-83CE-4F02-A29B-2B9623AC071F}" dt="2025-09-01T11:56:28.671" v="5774" actId="20577"/>
        <pc:sldMkLst>
          <pc:docMk/>
          <pc:sldMk cId="1109255967" sldId="299"/>
        </pc:sldMkLst>
        <pc:spChg chg="mod">
          <ac:chgData name="Lucy Hawksley" userId="f6a89a8e-ac0e-4741-8d0b-c5d70daaed70" providerId="ADAL" clId="{6F254BEE-83CE-4F02-A29B-2B9623AC071F}" dt="2025-08-27T11:46:03.183" v="1990" actId="20577"/>
          <ac:spMkLst>
            <pc:docMk/>
            <pc:sldMk cId="1109255967" sldId="299"/>
            <ac:spMk id="10" creationId="{2B64281F-BAD1-4B1C-B972-03CFEE11845D}"/>
          </ac:spMkLst>
        </pc:spChg>
        <pc:spChg chg="mod">
          <ac:chgData name="Lucy Hawksley" userId="f6a89a8e-ac0e-4741-8d0b-c5d70daaed70" providerId="ADAL" clId="{6F254BEE-83CE-4F02-A29B-2B9623AC071F}" dt="2025-08-27T11:35:38.300" v="1218" actId="1076"/>
          <ac:spMkLst>
            <pc:docMk/>
            <pc:sldMk cId="1109255967" sldId="299"/>
            <ac:spMk id="11" creationId="{0B0A5157-C733-4751-A4DE-E0D1886A3601}"/>
          </ac:spMkLst>
        </pc:spChg>
        <pc:spChg chg="mod">
          <ac:chgData name="Lucy Hawksley" userId="f6a89a8e-ac0e-4741-8d0b-c5d70daaed70" providerId="ADAL" clId="{6F254BEE-83CE-4F02-A29B-2B9623AC071F}" dt="2025-08-27T11:27:48.541" v="574" actId="20577"/>
          <ac:spMkLst>
            <pc:docMk/>
            <pc:sldMk cId="1109255967" sldId="299"/>
            <ac:spMk id="14" creationId="{00000000-0000-0000-0000-000000000000}"/>
          </ac:spMkLst>
        </pc:spChg>
        <pc:spChg chg="add mod">
          <ac:chgData name="Lucy Hawksley" userId="f6a89a8e-ac0e-4741-8d0b-c5d70daaed70" providerId="ADAL" clId="{6F254BEE-83CE-4F02-A29B-2B9623AC071F}" dt="2025-08-27T11:35:50.766" v="1234" actId="20577"/>
          <ac:spMkLst>
            <pc:docMk/>
            <pc:sldMk cId="1109255967" sldId="299"/>
            <ac:spMk id="17" creationId="{7C173624-ED74-4FB1-999A-EC57FB889EA6}"/>
          </ac:spMkLst>
        </pc:spChg>
        <pc:picChg chg="add mod modCrop">
          <ac:chgData name="Lucy Hawksley" userId="f6a89a8e-ac0e-4741-8d0b-c5d70daaed70" providerId="ADAL" clId="{6F254BEE-83CE-4F02-A29B-2B9623AC071F}" dt="2025-08-27T11:40:03.360" v="1252" actId="1076"/>
          <ac:picMkLst>
            <pc:docMk/>
            <pc:sldMk cId="1109255967" sldId="299"/>
            <ac:picMk id="4" creationId="{43DA700A-0B11-4D99-9DC4-37B367044B24}"/>
          </ac:picMkLst>
        </pc:picChg>
        <pc:picChg chg="del">
          <ac:chgData name="Lucy Hawksley" userId="f6a89a8e-ac0e-4741-8d0b-c5d70daaed70" providerId="ADAL" clId="{6F254BEE-83CE-4F02-A29B-2B9623AC071F}" dt="2025-08-27T11:27:52.144" v="576" actId="478"/>
          <ac:picMkLst>
            <pc:docMk/>
            <pc:sldMk cId="1109255967" sldId="299"/>
            <ac:picMk id="13" creationId="{91B3AE82-9E3C-4EE3-BCE4-9948C6DEEF18}"/>
          </ac:picMkLst>
        </pc:picChg>
        <pc:picChg chg="del">
          <ac:chgData name="Lucy Hawksley" userId="f6a89a8e-ac0e-4741-8d0b-c5d70daaed70" providerId="ADAL" clId="{6F254BEE-83CE-4F02-A29B-2B9623AC071F}" dt="2025-08-27T11:27:52.521" v="577" actId="478"/>
          <ac:picMkLst>
            <pc:docMk/>
            <pc:sldMk cId="1109255967" sldId="299"/>
            <ac:picMk id="15" creationId="{60D23AE9-7105-43EF-B13D-B20A1203F6BC}"/>
          </ac:picMkLst>
        </pc:picChg>
        <pc:picChg chg="del">
          <ac:chgData name="Lucy Hawksley" userId="f6a89a8e-ac0e-4741-8d0b-c5d70daaed70" providerId="ADAL" clId="{6F254BEE-83CE-4F02-A29B-2B9623AC071F}" dt="2025-08-27T11:27:51.768" v="575" actId="478"/>
          <ac:picMkLst>
            <pc:docMk/>
            <pc:sldMk cId="1109255967" sldId="299"/>
            <ac:picMk id="16" creationId="{EE72822E-E605-4233-B8D0-87B222BA6D68}"/>
          </ac:picMkLst>
        </pc:picChg>
        <pc:picChg chg="add mod">
          <ac:chgData name="Lucy Hawksley" userId="f6a89a8e-ac0e-4741-8d0b-c5d70daaed70" providerId="ADAL" clId="{6F254BEE-83CE-4F02-A29B-2B9623AC071F}" dt="2025-08-27T11:40:00.737" v="1251" actId="1076"/>
          <ac:picMkLst>
            <pc:docMk/>
            <pc:sldMk cId="1109255967" sldId="299"/>
            <ac:picMk id="18" creationId="{060FB525-9EE7-433F-88B1-F7E56086BE1A}"/>
          </ac:picMkLst>
        </pc:picChg>
        <pc:picChg chg="add del mod">
          <ac:chgData name="Lucy Hawksley" userId="f6a89a8e-ac0e-4741-8d0b-c5d70daaed70" providerId="ADAL" clId="{6F254BEE-83CE-4F02-A29B-2B9623AC071F}" dt="2025-08-27T11:38:40.281" v="1238" actId="478"/>
          <ac:picMkLst>
            <pc:docMk/>
            <pc:sldMk cId="1109255967" sldId="299"/>
            <ac:picMk id="4098" creationId="{EA69B70B-1461-4130-9BC3-91E2FA035773}"/>
          </ac:picMkLst>
        </pc:picChg>
      </pc:sldChg>
      <pc:sldChg chg="addSp delSp modSp add mod modNotesTx">
        <pc:chgData name="Lucy Hawksley" userId="f6a89a8e-ac0e-4741-8d0b-c5d70daaed70" providerId="ADAL" clId="{6F254BEE-83CE-4F02-A29B-2B9623AC071F}" dt="2025-09-01T11:58:04.537" v="5920" actId="20577"/>
        <pc:sldMkLst>
          <pc:docMk/>
          <pc:sldMk cId="4055173800" sldId="300"/>
        </pc:sldMkLst>
        <pc:spChg chg="mod">
          <ac:chgData name="Lucy Hawksley" userId="f6a89a8e-ac0e-4741-8d0b-c5d70daaed70" providerId="ADAL" clId="{6F254BEE-83CE-4F02-A29B-2B9623AC071F}" dt="2025-08-27T11:46:09.729" v="2019" actId="20577"/>
          <ac:spMkLst>
            <pc:docMk/>
            <pc:sldMk cId="4055173800" sldId="300"/>
            <ac:spMk id="10" creationId="{2B64281F-BAD1-4B1C-B972-03CFEE11845D}"/>
          </ac:spMkLst>
        </pc:spChg>
        <pc:spChg chg="del mod">
          <ac:chgData name="Lucy Hawksley" userId="f6a89a8e-ac0e-4741-8d0b-c5d70daaed70" providerId="ADAL" clId="{6F254BEE-83CE-4F02-A29B-2B9623AC071F}" dt="2025-08-27T11:40:40.155" v="1266" actId="478"/>
          <ac:spMkLst>
            <pc:docMk/>
            <pc:sldMk cId="4055173800" sldId="300"/>
            <ac:spMk id="11" creationId="{0B0A5157-C733-4751-A4DE-E0D1886A3601}"/>
          </ac:spMkLst>
        </pc:spChg>
        <pc:spChg chg="mod">
          <ac:chgData name="Lucy Hawksley" userId="f6a89a8e-ac0e-4741-8d0b-c5d70daaed70" providerId="ADAL" clId="{6F254BEE-83CE-4F02-A29B-2B9623AC071F}" dt="2025-08-27T11:40:29.465" v="1259" actId="20577"/>
          <ac:spMkLst>
            <pc:docMk/>
            <pc:sldMk cId="4055173800" sldId="300"/>
            <ac:spMk id="14" creationId="{00000000-0000-0000-0000-000000000000}"/>
          </ac:spMkLst>
        </pc:spChg>
        <pc:spChg chg="mod">
          <ac:chgData name="Lucy Hawksley" userId="f6a89a8e-ac0e-4741-8d0b-c5d70daaed70" providerId="ADAL" clId="{6F254BEE-83CE-4F02-A29B-2B9623AC071F}" dt="2025-08-27T11:46:24.138" v="2032" actId="20577"/>
          <ac:spMkLst>
            <pc:docMk/>
            <pc:sldMk cId="4055173800" sldId="300"/>
            <ac:spMk id="17" creationId="{7C173624-ED74-4FB1-999A-EC57FB889EA6}"/>
          </ac:spMkLst>
        </pc:spChg>
        <pc:picChg chg="del">
          <ac:chgData name="Lucy Hawksley" userId="f6a89a8e-ac0e-4741-8d0b-c5d70daaed70" providerId="ADAL" clId="{6F254BEE-83CE-4F02-A29B-2B9623AC071F}" dt="2025-08-27T11:42:49.158" v="1589" actId="478"/>
          <ac:picMkLst>
            <pc:docMk/>
            <pc:sldMk cId="4055173800" sldId="300"/>
            <ac:picMk id="4" creationId="{43DA700A-0B11-4D99-9DC4-37B367044B24}"/>
          </ac:picMkLst>
        </pc:picChg>
        <pc:picChg chg="add mod">
          <ac:chgData name="Lucy Hawksley" userId="f6a89a8e-ac0e-4741-8d0b-c5d70daaed70" providerId="ADAL" clId="{6F254BEE-83CE-4F02-A29B-2B9623AC071F}" dt="2025-08-27T11:43:22.660" v="1594" actId="1076"/>
          <ac:picMkLst>
            <pc:docMk/>
            <pc:sldMk cId="4055173800" sldId="300"/>
            <ac:picMk id="13" creationId="{DAA51765-D96E-4B28-A673-FCAAC1309360}"/>
          </ac:picMkLst>
        </pc:picChg>
        <pc:picChg chg="del">
          <ac:chgData name="Lucy Hawksley" userId="f6a89a8e-ac0e-4741-8d0b-c5d70daaed70" providerId="ADAL" clId="{6F254BEE-83CE-4F02-A29B-2B9623AC071F}" dt="2025-08-27T11:42:50.663" v="1590" actId="478"/>
          <ac:picMkLst>
            <pc:docMk/>
            <pc:sldMk cId="4055173800" sldId="300"/>
            <ac:picMk id="18" creationId="{060FB525-9EE7-433F-88B1-F7E56086BE1A}"/>
          </ac:picMkLst>
        </pc:picChg>
      </pc:sldChg>
    </pc:docChg>
  </pc:docChgLst>
  <pc:docChgLst>
    <pc:chgData name="Lucy Hawksley" userId="f6a89a8e-ac0e-4741-8d0b-c5d70daaed70" providerId="ADAL" clId="{4FA18503-EA3B-4626-9108-38107E7951D3}"/>
    <pc:docChg chg="modSld">
      <pc:chgData name="Lucy Hawksley" userId="f6a89a8e-ac0e-4741-8d0b-c5d70daaed70" providerId="ADAL" clId="{4FA18503-EA3B-4626-9108-38107E7951D3}" dt="2025-09-04T12:37:37.607" v="20" actId="20577"/>
      <pc:docMkLst>
        <pc:docMk/>
      </pc:docMkLst>
      <pc:sldChg chg="modSp mod">
        <pc:chgData name="Lucy Hawksley" userId="f6a89a8e-ac0e-4741-8d0b-c5d70daaed70" providerId="ADAL" clId="{4FA18503-EA3B-4626-9108-38107E7951D3}" dt="2025-09-02T07:39:34.079" v="0" actId="20577"/>
        <pc:sldMkLst>
          <pc:docMk/>
          <pc:sldMk cId="458265423" sldId="290"/>
        </pc:sldMkLst>
        <pc:spChg chg="mod">
          <ac:chgData name="Lucy Hawksley" userId="f6a89a8e-ac0e-4741-8d0b-c5d70daaed70" providerId="ADAL" clId="{4FA18503-EA3B-4626-9108-38107E7951D3}" dt="2025-09-02T07:39:34.079" v="0" actId="20577"/>
          <ac:spMkLst>
            <pc:docMk/>
            <pc:sldMk cId="458265423" sldId="290"/>
            <ac:spMk id="11" creationId="{0F5FF5CD-BE26-4AA0-B785-706A5DC85A32}"/>
          </ac:spMkLst>
        </pc:spChg>
      </pc:sldChg>
      <pc:sldChg chg="modSp mod">
        <pc:chgData name="Lucy Hawksley" userId="f6a89a8e-ac0e-4741-8d0b-c5d70daaed70" providerId="ADAL" clId="{4FA18503-EA3B-4626-9108-38107E7951D3}" dt="2025-09-04T12:37:37.607" v="20" actId="20577"/>
        <pc:sldMkLst>
          <pc:docMk/>
          <pc:sldMk cId="910942565" sldId="291"/>
        </pc:sldMkLst>
        <pc:spChg chg="mod">
          <ac:chgData name="Lucy Hawksley" userId="f6a89a8e-ac0e-4741-8d0b-c5d70daaed70" providerId="ADAL" clId="{4FA18503-EA3B-4626-9108-38107E7951D3}" dt="2025-09-04T12:37:37.607" v="20" actId="20577"/>
          <ac:spMkLst>
            <pc:docMk/>
            <pc:sldMk cId="910942565" sldId="29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04/09/2025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Make sure that pupils have done a 5 minute warm-up before beginning today’s lesson.</a:t>
            </a:r>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1049664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FF0000"/>
                </a:solidFill>
                <a:latin typeface="Kristen ITC"/>
                <a:ea typeface="Kozuka Gothic Pro B"/>
              </a:rPr>
              <a:t>Sumo wrestlers are extremely flexible. Many are able to open their legs 180 degrees and lean forwards until their chest touches the ground!</a:t>
            </a:r>
          </a:p>
          <a:p>
            <a:pPr algn="l" rtl="0" fontAlgn="base">
              <a:buFont typeface="+mj-lt"/>
              <a:buAutoNum type="arabicPeriod"/>
            </a:pPr>
            <a:r>
              <a:rPr lang="en-GB" sz="1800" b="0" i="0" u="none" strike="noStrike" dirty="0">
                <a:solidFill>
                  <a:srgbClr val="000000"/>
                </a:solidFill>
                <a:effectLst/>
                <a:latin typeface="Aptos"/>
              </a:rPr>
              <a:t>Sit on the ground with your legs extended as far as you feel comfortable.</a:t>
            </a:r>
            <a:r>
              <a:rPr lang="en-GB" sz="1800" b="0" i="0" dirty="0">
                <a:solidFill>
                  <a:srgbClr val="000000"/>
                </a:solidFill>
                <a:effectLst/>
                <a:latin typeface="Aptos"/>
              </a:rPr>
              <a:t> </a:t>
            </a:r>
          </a:p>
          <a:p>
            <a:pPr algn="l" rtl="0" fontAlgn="base">
              <a:buFont typeface="+mj-lt"/>
              <a:buAutoNum type="arabicPeriod" startAt="2"/>
            </a:pPr>
            <a:r>
              <a:rPr lang="en-GB" sz="1800" b="0" i="0" u="none" strike="noStrike" dirty="0">
                <a:solidFill>
                  <a:srgbClr val="000000"/>
                </a:solidFill>
                <a:effectLst/>
                <a:latin typeface="Aptos"/>
              </a:rPr>
              <a:t>Walk your hands forward away from your body, keeping your arms stretched out ahead of you as you try to stretch as far forward as you can.</a:t>
            </a:r>
            <a:r>
              <a:rPr lang="en-GB" sz="1800" b="0" i="0" dirty="0">
                <a:solidFill>
                  <a:srgbClr val="000000"/>
                </a:solidFill>
                <a:effectLst/>
                <a:latin typeface="Aptos"/>
              </a:rPr>
              <a:t> </a:t>
            </a:r>
          </a:p>
          <a:p>
            <a:pPr algn="l" rtl="0" fontAlgn="base">
              <a:buFont typeface="+mj-lt"/>
              <a:buAutoNum type="arabicPeriod" startAt="3"/>
            </a:pPr>
            <a:r>
              <a:rPr lang="en-GB" sz="1800" b="0" i="0" u="none" strike="noStrike" dirty="0">
                <a:solidFill>
                  <a:srgbClr val="000000"/>
                </a:solidFill>
                <a:effectLst/>
                <a:latin typeface="Aptos"/>
              </a:rPr>
              <a:t>Walk your hands back towards you and sit upright with your legs extended.</a:t>
            </a:r>
            <a:r>
              <a:rPr lang="en-GB" sz="1800" b="0" i="0" dirty="0">
                <a:solidFill>
                  <a:srgbClr val="000000"/>
                </a:solidFill>
                <a:effectLst/>
                <a:latin typeface="Aptos"/>
              </a:rPr>
              <a:t> </a:t>
            </a:r>
          </a:p>
          <a:p>
            <a:pPr algn="l" rtl="0" fontAlgn="base">
              <a:buFont typeface="+mj-lt"/>
              <a:buAutoNum type="arabicPeriod" startAt="4"/>
            </a:pPr>
            <a:r>
              <a:rPr lang="en-GB" sz="1800" b="0" i="0" u="none" strike="noStrike" dirty="0">
                <a:solidFill>
                  <a:srgbClr val="000000"/>
                </a:solidFill>
                <a:effectLst/>
                <a:latin typeface="Aptos"/>
              </a:rPr>
              <a:t>Repeat this stretch again.</a:t>
            </a:r>
            <a:r>
              <a:rPr lang="en-GB" sz="1800" b="0" i="0" dirty="0">
                <a:solidFill>
                  <a:srgbClr val="000000"/>
                </a:solidFill>
                <a:effectLst/>
                <a:latin typeface="Apto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771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Sumo wrestlers usually do this exercise using a </a:t>
            </a:r>
            <a:r>
              <a:rPr lang="en-GB" dirty="0" err="1"/>
              <a:t>teppo</a:t>
            </a:r>
            <a:r>
              <a:rPr lang="en-GB" dirty="0"/>
              <a:t> pole. You could do this exercise with something similar that is sturdy or against a wall. However, you can also practice the movement without this, too. </a:t>
            </a:r>
          </a:p>
          <a:p>
            <a:pPr algn="l" rtl="0" fontAlgn="base">
              <a:buFont typeface="+mj-lt"/>
              <a:buAutoNum type="arabicPeriod"/>
            </a:pPr>
            <a:r>
              <a:rPr lang="en-GB" sz="1800" b="0" i="0" u="none" strike="noStrike" dirty="0">
                <a:solidFill>
                  <a:srgbClr val="000000"/>
                </a:solidFill>
                <a:effectLst/>
                <a:latin typeface="Aptos"/>
              </a:rPr>
              <a:t> Stand with your legs apart, knees bent in a slight squat position, arms ready in front of you with elbows bent.</a:t>
            </a:r>
            <a:r>
              <a:rPr lang="en-GB" sz="1800" b="0" i="0" dirty="0">
                <a:solidFill>
                  <a:srgbClr val="000000"/>
                </a:solidFill>
                <a:effectLst/>
                <a:latin typeface="Aptos"/>
              </a:rPr>
              <a:t> </a:t>
            </a:r>
            <a:r>
              <a:rPr lang="en-GB" sz="1800" b="0" i="0" u="none" strike="noStrike" dirty="0">
                <a:solidFill>
                  <a:srgbClr val="000000"/>
                </a:solidFill>
                <a:effectLst/>
                <a:latin typeface="Aptos"/>
              </a:rPr>
              <a:t>Push one arm forward, whilst sliding your foot and leg on the same side forward. If doing this movement against a </a:t>
            </a:r>
            <a:r>
              <a:rPr lang="en-GB" sz="1800" b="0" i="0" u="none" strike="noStrike" dirty="0" err="1">
                <a:solidFill>
                  <a:srgbClr val="000000"/>
                </a:solidFill>
                <a:effectLst/>
                <a:latin typeface="Aptos"/>
              </a:rPr>
              <a:t>teppo</a:t>
            </a:r>
            <a:r>
              <a:rPr lang="en-GB" sz="1800" b="0" i="0" u="none" strike="noStrike" dirty="0">
                <a:solidFill>
                  <a:srgbClr val="000000"/>
                </a:solidFill>
                <a:effectLst/>
                <a:latin typeface="Aptos"/>
              </a:rPr>
              <a:t> pole or a wall, your hand should push against this slightly. Your foot and hip should also move towards the </a:t>
            </a:r>
            <a:r>
              <a:rPr lang="en-GB" sz="1800" b="0" i="0" u="none" strike="noStrike" dirty="0" err="1">
                <a:solidFill>
                  <a:srgbClr val="000000"/>
                </a:solidFill>
                <a:effectLst/>
                <a:latin typeface="Aptos"/>
              </a:rPr>
              <a:t>teppo</a:t>
            </a:r>
            <a:r>
              <a:rPr lang="en-GB" sz="1800" b="0" i="0" u="none" strike="noStrike" dirty="0">
                <a:solidFill>
                  <a:srgbClr val="000000"/>
                </a:solidFill>
                <a:effectLst/>
                <a:latin typeface="Aptos"/>
              </a:rPr>
              <a:t> pole and wall.</a:t>
            </a:r>
            <a:r>
              <a:rPr lang="en-GB" sz="1800" b="0" i="0" dirty="0">
                <a:solidFill>
                  <a:srgbClr val="000000"/>
                </a:solidFill>
                <a:effectLst/>
                <a:latin typeface="Aptos"/>
              </a:rPr>
              <a:t> </a:t>
            </a:r>
          </a:p>
          <a:p>
            <a:pPr algn="l" rtl="0" fontAlgn="base">
              <a:buFont typeface="+mj-lt"/>
              <a:buAutoNum type="arabicPeriod"/>
            </a:pPr>
            <a:r>
              <a:rPr lang="en-GB" sz="1800" b="0" i="0" u="none" strike="noStrike" dirty="0">
                <a:solidFill>
                  <a:srgbClr val="000000"/>
                </a:solidFill>
                <a:effectLst/>
                <a:latin typeface="Aptos"/>
              </a:rPr>
              <a:t> Return to your starting position to be ready to repeat the same movement. This time, push your opposite arm, hip, leg, and foot forwards instead.</a:t>
            </a:r>
            <a:r>
              <a:rPr lang="en-GB" sz="1800" b="0" i="0" dirty="0">
                <a:solidFill>
                  <a:srgbClr val="000000"/>
                </a:solidFill>
                <a:effectLst/>
                <a:latin typeface="Apto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407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ptos"/>
              </a:rPr>
              <a:t>Pupils walk or jog around the room. Call out the name of one of the previously learned training exercises and see if pupils can remember and do the correct movement. The purpose of this first activity is to get pupils to be able to confidently recall each of the names of the exercises and do them correctly.</a:t>
            </a:r>
            <a:r>
              <a:rPr lang="en-GB" sz="1800" b="0" i="0" dirty="0">
                <a:solidFill>
                  <a:srgbClr val="000000"/>
                </a:solidFill>
                <a:effectLst/>
                <a:latin typeface="Aptos"/>
              </a:rPr>
              <a:t> </a:t>
            </a: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2369155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Get pupils to change partners after a couple of rounds.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63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Make sure pupils do a proper cool-down exercise after the </a:t>
            </a:r>
            <a:r>
              <a:rPr lang="en-GB"/>
              <a:t>lesson’s activities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69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FF0000"/>
                </a:solidFill>
                <a:latin typeface="Kristen ITC"/>
                <a:ea typeface="Kozuka Gothic Pro B"/>
              </a:rPr>
              <a:t>Teacher’s Notes </a:t>
            </a:r>
          </a:p>
          <a:p>
            <a:pPr marL="0" indent="0">
              <a:buFont typeface="Arial" panose="020B0604020202020204" pitchFamily="34" charset="0"/>
              <a:buNone/>
            </a:pPr>
            <a:r>
              <a:rPr lang="en-US" dirty="0">
                <a:cs typeface="Calibri"/>
              </a:rPr>
              <a:t>Introduce today’s Learning Objectives.</a:t>
            </a:r>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Introduce the key words of the lesson. Do pupils understand what the words mean?</a:t>
            </a:r>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104966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Get pupils thinking about what the “essential skills” of a sumo wrestler are. What should they focus on training/improving to become a better wrestler? Encourage pupils to think about WHY these skills are so important.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You could list some examples using athletes who compete in other sports. For example, a runner would need to focus on improving their stamina if they are running a marathon.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87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These are just some of they key skills that sumo wrestlers focus on honing and improving before tournaments.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Strength is naturally very important, but flexibility, speed, balance, and agility are all areas in which a sumo wrestler should focus on improving when training.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000000"/>
                </a:solidFill>
                <a:effectLst/>
                <a:latin typeface="Aptos"/>
              </a:rPr>
              <a:t>For example, improving flexibility and core strength is important for a sumo wrestler. Bouts often only last a few seconds, so quickly being able to adapt to their opponent’s moves whilst in the ring is crucial. If a wrestler loses balance and falls or is pushed out of the ring, they lose the bout.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717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Can pupils say the names of the exercises in Japanese?</a:t>
            </a:r>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309004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FF0000"/>
                </a:solidFill>
                <a:latin typeface="Kristen ITC"/>
                <a:ea typeface="Kozuka Gothic Pro B"/>
              </a:rPr>
              <a:t>Shiko refers to the ceremonial leg raising and stomping in sumo. Professional sumo wrestlers practice shiko hundreds of times a day.</a:t>
            </a:r>
          </a:p>
          <a:p>
            <a:pPr algn="l" rtl="0" fontAlgn="base">
              <a:buFont typeface="+mj-lt"/>
              <a:buAutoNum type="arabicPeriod"/>
            </a:pPr>
            <a:r>
              <a:rPr lang="en-GB" sz="1800" b="0" i="0" u="none" strike="noStrike" dirty="0">
                <a:solidFill>
                  <a:srgbClr val="000000"/>
                </a:solidFill>
                <a:effectLst/>
                <a:latin typeface="Aptos"/>
              </a:rPr>
              <a:t>Squat with your legs apart, knees bent, and your hands resting on your thighs or knees.</a:t>
            </a:r>
            <a:r>
              <a:rPr lang="en-GB" sz="1800" b="0" i="0" dirty="0">
                <a:solidFill>
                  <a:srgbClr val="000000"/>
                </a:solidFill>
                <a:effectLst/>
                <a:latin typeface="Aptos"/>
              </a:rPr>
              <a:t> </a:t>
            </a:r>
          </a:p>
          <a:p>
            <a:pPr algn="l" rtl="0" fontAlgn="base">
              <a:buFont typeface="+mj-lt"/>
              <a:buAutoNum type="arabicPeriod" startAt="2"/>
            </a:pPr>
            <a:r>
              <a:rPr lang="en-GB" sz="1800" b="0" i="0" u="none" strike="noStrike" dirty="0">
                <a:solidFill>
                  <a:srgbClr val="000000"/>
                </a:solidFill>
                <a:effectLst/>
                <a:latin typeface="Aptos"/>
              </a:rPr>
              <a:t>Slowly raise your leg in the air, keeping your knee bent, and remaining in the same squat position as before. Hold your leg in this position for a short moment.</a:t>
            </a:r>
            <a:r>
              <a:rPr lang="en-GB" sz="1800" b="0" i="0" dirty="0">
                <a:solidFill>
                  <a:srgbClr val="000000"/>
                </a:solidFill>
                <a:effectLst/>
                <a:latin typeface="Aptos"/>
              </a:rPr>
              <a:t> </a:t>
            </a:r>
          </a:p>
          <a:p>
            <a:pPr algn="l" rtl="0" fontAlgn="base">
              <a:buFont typeface="+mj-lt"/>
              <a:buAutoNum type="arabicPeriod" startAt="3"/>
            </a:pPr>
            <a:r>
              <a:rPr lang="en-GB" sz="1800" b="0" i="0" u="none" strike="noStrike" dirty="0">
                <a:solidFill>
                  <a:srgbClr val="000000"/>
                </a:solidFill>
                <a:effectLst/>
                <a:latin typeface="Aptos"/>
              </a:rPr>
              <a:t>Lower your leg and return to the same starting squat position.</a:t>
            </a:r>
            <a:r>
              <a:rPr lang="en-GB" sz="1800" b="0" i="0" dirty="0">
                <a:solidFill>
                  <a:srgbClr val="000000"/>
                </a:solidFill>
                <a:effectLst/>
                <a:latin typeface="Aptos"/>
              </a:rPr>
              <a:t> </a:t>
            </a:r>
          </a:p>
          <a:p>
            <a:pPr algn="l" rtl="0" fontAlgn="base">
              <a:buFont typeface="+mj-lt"/>
              <a:buAutoNum type="arabicPeriod" startAt="4"/>
            </a:pPr>
            <a:r>
              <a:rPr lang="en-GB" sz="1800" b="0" i="0" u="none" strike="noStrike" dirty="0">
                <a:solidFill>
                  <a:srgbClr val="000000"/>
                </a:solidFill>
                <a:effectLst/>
                <a:latin typeface="Aptos"/>
              </a:rPr>
              <a:t>Now, do the same again, this time raising your opposite leg.</a:t>
            </a:r>
            <a:r>
              <a:rPr lang="en-GB" sz="1800" b="0" i="0" dirty="0">
                <a:solidFill>
                  <a:srgbClr val="000000"/>
                </a:solidFill>
                <a:effectLst/>
                <a:latin typeface="Apto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31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starting position for </a:t>
            </a:r>
            <a:r>
              <a:rPr lang="en-GB" dirty="0" err="1"/>
              <a:t>suri-ashi</a:t>
            </a:r>
            <a:r>
              <a:rPr lang="en-GB" dirty="0"/>
              <a:t> is similar to shiko.</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Squat with your legs apart, knees bent, feet positioned slightly outwards. Hold your arms out in front of you with your elbows tucked in, like you are ready to grapple your opponent.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Slide one foot forward, keeping your knees bent in the same squat position. Make sure your foot is still angled slightly outwards.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Slide your other foot forward, doing the same as above.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One of the most important aspects of </a:t>
            </a:r>
            <a:r>
              <a:rPr lang="en-GB" dirty="0" err="1"/>
              <a:t>suri-ashi</a:t>
            </a:r>
            <a:r>
              <a:rPr lang="en-GB" dirty="0"/>
              <a:t> is to ensure your feet remain connected to the floor at all times.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056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Stand with your legs slightly further than hip distance apart. Your feet should be angled slightly outwards.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Slowly bend your knees and squat down. Lift your arms towards your chest whilst doing so, keeping your elbows tucked in. Remain in this position for a moment.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Slowly raise back to standing position. Lower your arms down to your sides again.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85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5E169F-3839-4658-AC0A-0FF04194B9FC}" type="datetime1">
              <a:rPr lang="en-GB" smtClean="0"/>
              <a:t>04/09/2025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AC46D-EC9F-49BA-86B3-A75F54C979E5}" type="datetime1">
              <a:rPr lang="en-GB" smtClean="0"/>
              <a:t>04/09/2025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4C6CD-3DCE-4FB1-B8BB-635B285A0B7F}" type="datetime1">
              <a:rPr lang="en-GB" smtClean="0"/>
              <a:t>04/09/2025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B77508-A0E3-4009-9DC3-A2610D6CFE27}" type="datetime1">
              <a:rPr lang="en-GB" smtClean="0"/>
              <a:t>04/09/2025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486BC-2642-4467-899D-A8459E7941EB}" type="datetime1">
              <a:rPr lang="en-GB" smtClean="0"/>
              <a:t>04/09/2025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B7673A-C541-41BA-BBF9-7AFF5A8030F0}" type="datetime1">
              <a:rPr lang="en-GB" smtClean="0"/>
              <a:t>04/09/2025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054E87-B409-47C6-A894-1EAEF21F30E1}" type="datetime1">
              <a:rPr lang="en-GB" smtClean="0"/>
              <a:t>04/09/2025</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279040-582D-413C-958E-DB2174441A2C}" type="datetime1">
              <a:rPr lang="en-GB" smtClean="0"/>
              <a:t>04/09/2025</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678EE-2BE8-4A0A-9338-C585C359B5CF}" type="datetime1">
              <a:rPr lang="en-GB" smtClean="0"/>
              <a:t>04/09/2025</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7710B8-CBDD-4FF9-9931-A987E3FB19C3}" type="datetime1">
              <a:rPr lang="en-GB" smtClean="0"/>
              <a:t>04/09/2025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2B686-D078-46AA-BF53-5F9AB630EA9A}" type="datetime1">
              <a:rPr lang="en-GB" smtClean="0"/>
              <a:t>04/09/2025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64717-8A59-4AD7-A22D-A834D31A7910}" type="datetime1">
              <a:rPr lang="en-GB" smtClean="0"/>
              <a:t>04/09/2025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97F051F-26CD-4F6B-ADF9-8744A812BC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96" t="37452" r="67463" b="36406"/>
          <a:stretch/>
        </p:blipFill>
        <p:spPr>
          <a:xfrm>
            <a:off x="2688383" y="3252651"/>
            <a:ext cx="3676938" cy="2356570"/>
          </a:xfrm>
          <a:prstGeom prst="rect">
            <a:avLst/>
          </a:prstGeom>
        </p:spPr>
      </p:pic>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a:p>
        </p:txBody>
      </p:sp>
      <p:sp>
        <p:nvSpPr>
          <p:cNvPr id="14" name="TextBox 13"/>
          <p:cNvSpPr txBox="1"/>
          <p:nvPr/>
        </p:nvSpPr>
        <p:spPr>
          <a:xfrm>
            <a:off x="755576" y="624258"/>
            <a:ext cx="7638632" cy="923330"/>
          </a:xfrm>
          <a:prstGeom prst="rect">
            <a:avLst/>
          </a:prstGeom>
          <a:solidFill>
            <a:schemeClr val="bg1"/>
          </a:solidFill>
          <a:ln w="38100">
            <a:noFill/>
          </a:ln>
        </p:spPr>
        <p:txBody>
          <a:bodyPr wrap="square" lIns="91440" tIns="45720" rIns="91440" bIns="45720" rtlCol="0" anchor="t">
            <a:spAutoFit/>
          </a:bodyPr>
          <a:lstStyle/>
          <a:p>
            <a:pPr algn="ctr"/>
            <a:r>
              <a:rPr lang="en-GB" sz="5400" b="1" dirty="0">
                <a:solidFill>
                  <a:srgbClr val="FF0000"/>
                </a:solidFill>
                <a:latin typeface="Kristen ITC"/>
                <a:ea typeface="Kozuka Gothic Pro B"/>
              </a:rPr>
              <a:t>Sumo Training Moves</a:t>
            </a:r>
          </a:p>
        </p:txBody>
      </p:sp>
      <p:sp>
        <p:nvSpPr>
          <p:cNvPr id="10" name="Rectangle 9">
            <a:extLst>
              <a:ext uri="{FF2B5EF4-FFF2-40B4-BE49-F238E27FC236}">
                <a16:creationId xmlns:a16="http://schemas.microsoft.com/office/drawing/2014/main" id="{7F8BC905-8AD0-B4C0-F1E6-2B865F294D94}"/>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1B61658-E552-42B0-8648-7AAF1E411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1" name="TextBox 10">
            <a:extLst>
              <a:ext uri="{FF2B5EF4-FFF2-40B4-BE49-F238E27FC236}">
                <a16:creationId xmlns:a16="http://schemas.microsoft.com/office/drawing/2014/main" id="{0F5FF5CD-BE26-4AA0-B785-706A5DC85A32}"/>
              </a:ext>
            </a:extLst>
          </p:cNvPr>
          <p:cNvSpPr txBox="1"/>
          <p:nvPr/>
        </p:nvSpPr>
        <p:spPr>
          <a:xfrm>
            <a:off x="749792" y="1547588"/>
            <a:ext cx="7638632" cy="523220"/>
          </a:xfrm>
          <a:prstGeom prst="rect">
            <a:avLst/>
          </a:prstGeom>
          <a:noFill/>
        </p:spPr>
        <p:txBody>
          <a:bodyPr wrap="square">
            <a:spAutoFit/>
          </a:bodyPr>
          <a:lstStyle/>
          <a:p>
            <a:pPr algn="ctr"/>
            <a:r>
              <a:rPr lang="en-GB" sz="2800" dirty="0">
                <a:latin typeface="Kozuka Gothic Pro B" pitchFamily="34" charset="-128"/>
                <a:ea typeface="Kozuka Gothic Pro B"/>
              </a:rPr>
              <a:t>Let’s train like a </a:t>
            </a:r>
            <a:r>
              <a:rPr lang="en-GB" sz="2800" b="1" u="sng" dirty="0">
                <a:latin typeface="Kozuka Gothic Pro B" pitchFamily="34" charset="-128"/>
                <a:ea typeface="Kozuka Gothic Pro B"/>
              </a:rPr>
              <a:t>sumo wrestler</a:t>
            </a:r>
            <a:r>
              <a:rPr lang="en-GB" sz="2800" dirty="0">
                <a:latin typeface="Kozuka Gothic Pro B" pitchFamily="34" charset="-128"/>
                <a:ea typeface="Kozuka Gothic Pro B"/>
              </a:rPr>
              <a:t>!</a:t>
            </a:r>
          </a:p>
        </p:txBody>
      </p:sp>
      <p:pic>
        <p:nvPicPr>
          <p:cNvPr id="9" name="Picture 8">
            <a:extLst>
              <a:ext uri="{FF2B5EF4-FFF2-40B4-BE49-F238E27FC236}">
                <a16:creationId xmlns:a16="http://schemas.microsoft.com/office/drawing/2014/main" id="{2BB61724-487E-4D11-8750-7E2CAA2748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516" r="76900" b="33312"/>
          <a:stretch/>
        </p:blipFill>
        <p:spPr>
          <a:xfrm>
            <a:off x="77887" y="2760209"/>
            <a:ext cx="2610496" cy="2970263"/>
          </a:xfrm>
          <a:prstGeom prst="rect">
            <a:avLst/>
          </a:prstGeom>
        </p:spPr>
      </p:pic>
      <p:pic>
        <p:nvPicPr>
          <p:cNvPr id="13" name="Picture 12">
            <a:extLst>
              <a:ext uri="{FF2B5EF4-FFF2-40B4-BE49-F238E27FC236}">
                <a16:creationId xmlns:a16="http://schemas.microsoft.com/office/drawing/2014/main" id="{6C9F49A5-CE5E-4471-81FE-167DDB928D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4333" t="34978" r="5467" b="32574"/>
          <a:stretch/>
        </p:blipFill>
        <p:spPr>
          <a:xfrm>
            <a:off x="6348870" y="2943467"/>
            <a:ext cx="2534122" cy="2878296"/>
          </a:xfrm>
          <a:prstGeom prst="rect">
            <a:avLst/>
          </a:prstGeom>
        </p:spPr>
      </p:pic>
      <p:sp>
        <p:nvSpPr>
          <p:cNvPr id="17" name="TextBox 16">
            <a:extLst>
              <a:ext uri="{FF2B5EF4-FFF2-40B4-BE49-F238E27FC236}">
                <a16:creationId xmlns:a16="http://schemas.microsoft.com/office/drawing/2014/main" id="{A6667031-1569-4EAE-A38E-B3B74A379EED}"/>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rgbClr val="FFFFFF"/>
                </a:solidFill>
                <a:cs typeface="Calibri"/>
              </a:rPr>
              <a:t>©The Japan Society (2025)</a:t>
            </a:r>
          </a:p>
          <a:p>
            <a:pPr algn="ctr"/>
            <a:r>
              <a:rPr lang="en-GB" sz="1200" dirty="0">
                <a:solidFill>
                  <a:srgbClr val="FFFFFF"/>
                </a:solidFill>
                <a:cs typeface="Calibri"/>
              </a:rPr>
              <a:t>Illustrations by Aya </a:t>
            </a:r>
            <a:r>
              <a:rPr lang="en-GB" sz="1200" dirty="0" err="1">
                <a:solidFill>
                  <a:srgbClr val="FFFFFF"/>
                </a:solidFill>
                <a:cs typeface="Calibri"/>
              </a:rPr>
              <a:t>Burbanks</a:t>
            </a:r>
            <a:endParaRPr lang="en-GB" dirty="0"/>
          </a:p>
        </p:txBody>
      </p:sp>
    </p:spTree>
    <p:extLst>
      <p:ext uri="{BB962C8B-B14F-4D97-AF65-F5344CB8AC3E}">
        <p14:creationId xmlns:p14="http://schemas.microsoft.com/office/powerpoint/2010/main" val="45826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F05387-08C8-E753-B5EE-EF05D3D87241}"/>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0448FB5-5289-4AC4-B667-B86CEF5F2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EF50AB3F-B166-4FA7-A6D9-D823ED27D736}"/>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Calibri"/>
                <a:cs typeface="Calibri"/>
              </a:rPr>
              <a:t>Illustrations by Aya </a:t>
            </a:r>
            <a:r>
              <a:rPr lang="en-GB" sz="1200" dirty="0" err="1">
                <a:solidFill>
                  <a:srgbClr val="FFFFFF"/>
                </a:solidFill>
                <a:latin typeface="Calibri"/>
                <a:cs typeface="Calibri"/>
              </a:rPr>
              <a:t>Burbanks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6C9015B-6E04-4EFB-8C91-B1D44D18B790}"/>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FF0000"/>
                </a:solidFill>
                <a:effectLst/>
                <a:uLnTx/>
                <a:uFillTx/>
                <a:latin typeface="Kristen ITC"/>
                <a:ea typeface="Kozuka Gothic Pro B"/>
                <a:cs typeface="+mn-cs"/>
              </a:rPr>
              <a:t>Matawari</a:t>
            </a:r>
            <a:r>
              <a:rPr kumimoji="0" lang="en-GB" sz="5400" b="1" i="0" u="none" strike="noStrike" kern="1200" cap="none" spc="0" normalizeH="0" baseline="0" noProof="0" dirty="0">
                <a:ln>
                  <a:noFill/>
                </a:ln>
                <a:solidFill>
                  <a:srgbClr val="FF0000"/>
                </a:solidFill>
                <a:effectLst/>
                <a:uLnTx/>
                <a:uFillTx/>
                <a:latin typeface="Kristen ITC"/>
                <a:ea typeface="Kozuka Gothic Pro B"/>
                <a:cs typeface="+mn-cs"/>
              </a:rPr>
              <a:t> </a:t>
            </a:r>
            <a:r>
              <a:rPr kumimoji="0" lang="ja-JP" altLang="en-US" sz="5400" b="1" i="0" u="none" strike="noStrike" kern="1200" cap="none" spc="0" normalizeH="0" baseline="0" noProof="0" dirty="0">
                <a:ln>
                  <a:noFill/>
                </a:ln>
                <a:solidFill>
                  <a:srgbClr val="FF0000"/>
                </a:solidFill>
                <a:effectLst/>
                <a:uLnTx/>
                <a:uFillTx/>
                <a:latin typeface="Kristen ITC"/>
                <a:ea typeface="Kozuka Gothic Pro B"/>
                <a:cs typeface="+mn-cs"/>
              </a:rPr>
              <a:t>股割り</a:t>
            </a:r>
            <a:endParaRPr kumimoji="0" lang="en-GB" sz="5400" b="1" i="0" u="none" strike="noStrike" kern="1200" cap="none" spc="0" normalizeH="0" baseline="0" noProof="0" dirty="0">
              <a:ln>
                <a:noFill/>
              </a:ln>
              <a:solidFill>
                <a:srgbClr val="FF0000"/>
              </a:solidFill>
              <a:effectLst/>
              <a:uLnTx/>
              <a:uFillTx/>
              <a:latin typeface="Kristen ITC"/>
              <a:ea typeface="Kozuka Gothic Pro B"/>
              <a:cs typeface="+mn-cs"/>
            </a:endParaRPr>
          </a:p>
        </p:txBody>
      </p:sp>
      <p:pic>
        <p:nvPicPr>
          <p:cNvPr id="4" name="Picture 3">
            <a:extLst>
              <a:ext uri="{FF2B5EF4-FFF2-40B4-BE49-F238E27FC236}">
                <a16:creationId xmlns:a16="http://schemas.microsoft.com/office/drawing/2014/main" id="{6A217AD5-BCE7-4659-851B-E098409CFE86}"/>
              </a:ext>
            </a:extLst>
          </p:cNvPr>
          <p:cNvPicPr>
            <a:picLocks noChangeAspect="1"/>
          </p:cNvPicPr>
          <p:nvPr/>
        </p:nvPicPr>
        <p:blipFill rotWithShape="1">
          <a:blip r:embed="rId4">
            <a:extLst>
              <a:ext uri="{28A0092B-C50C-407E-A947-70E740481C1C}">
                <a14:useLocalDpi xmlns:a14="http://schemas.microsoft.com/office/drawing/2010/main" val="0"/>
              </a:ext>
            </a:extLst>
          </a:blip>
          <a:srcRect l="3595" t="38280" r="30674" b="34229"/>
          <a:stretch/>
        </p:blipFill>
        <p:spPr>
          <a:xfrm>
            <a:off x="669303" y="2283212"/>
            <a:ext cx="7805393" cy="2308261"/>
          </a:xfrm>
          <a:prstGeom prst="rect">
            <a:avLst/>
          </a:prstGeom>
        </p:spPr>
      </p:pic>
      <p:sp>
        <p:nvSpPr>
          <p:cNvPr id="11" name="TextBox 10">
            <a:extLst>
              <a:ext uri="{FF2B5EF4-FFF2-40B4-BE49-F238E27FC236}">
                <a16:creationId xmlns:a16="http://schemas.microsoft.com/office/drawing/2014/main" id="{7AB0AA0D-2DD5-4052-8BFD-C9172BEF3A3B}"/>
              </a:ext>
            </a:extLst>
          </p:cNvPr>
          <p:cNvSpPr txBox="1"/>
          <p:nvPr/>
        </p:nvSpPr>
        <p:spPr>
          <a:xfrm>
            <a:off x="539551" y="1333558"/>
            <a:ext cx="7970454" cy="523220"/>
          </a:xfrm>
          <a:prstGeom prst="rect">
            <a:avLst/>
          </a:prstGeom>
          <a:noFill/>
          <a:ln w="28575">
            <a:noFill/>
            <a:prstDash val="dash"/>
          </a:ln>
        </p:spPr>
        <p:txBody>
          <a:bodyPr wrap="square">
            <a:spAutoFit/>
          </a:bodyPr>
          <a:lstStyle/>
          <a:p>
            <a:pPr marR="0" lvl="0" defTabSz="914400" rtl="0" eaLnBrk="1" fontAlgn="auto" latinLnBrk="0" hangingPunct="1">
              <a:spcBef>
                <a:spcPts val="0"/>
              </a:spcBef>
              <a:spcAft>
                <a:spcPts val="0"/>
              </a:spcAft>
              <a:buClrTx/>
              <a:buSzTx/>
              <a:tabLst/>
              <a:defRPr/>
            </a:pPr>
            <a:r>
              <a:rPr kumimoji="0" lang="en-GB" sz="2800" b="1" u="none" strike="noStrike" kern="1200" cap="none" spc="0" normalizeH="0" baseline="0" noProof="0" dirty="0">
                <a:ln>
                  <a:noFill/>
                </a:ln>
                <a:solidFill>
                  <a:prstClr val="black"/>
                </a:solidFill>
                <a:effectLst/>
                <a:uLnTx/>
                <a:uFillTx/>
                <a:latin typeface="Kozuka Gothic Pro B" pitchFamily="34" charset="-128"/>
                <a:ea typeface="Kozuka Gothic Pro B"/>
              </a:rPr>
              <a:t>Leg split</a:t>
            </a:r>
            <a:r>
              <a:rPr kumimoji="0" lang="en-GB" sz="2800" b="1" u="none" strike="noStrike" kern="1200" cap="none" spc="0" normalizeH="0" noProof="0" dirty="0">
                <a:ln>
                  <a:noFill/>
                </a:ln>
                <a:solidFill>
                  <a:prstClr val="black"/>
                </a:solidFill>
                <a:effectLst/>
                <a:uLnTx/>
                <a:uFillTx/>
                <a:latin typeface="Kozuka Gothic Pro B" pitchFamily="34" charset="-128"/>
                <a:ea typeface="Kozuka Gothic Pro B"/>
              </a:rPr>
              <a:t> and stretch</a:t>
            </a:r>
            <a:endParaRPr kumimoji="0" lang="en-GB" sz="2800" b="1" u="none" strike="noStrike" kern="1200" cap="none" spc="0" normalizeH="0" baseline="0" noProof="0" dirty="0">
              <a:ln>
                <a:noFill/>
              </a:ln>
              <a:solidFill>
                <a:prstClr val="black"/>
              </a:solidFill>
              <a:effectLst/>
              <a:uLnTx/>
              <a:uFillTx/>
              <a:latin typeface="Kozuka Gothic Pro B" pitchFamily="34" charset="-128"/>
              <a:ea typeface="Kozuka Gothic Pro B"/>
            </a:endParaRPr>
          </a:p>
        </p:txBody>
      </p:sp>
      <p:sp>
        <p:nvSpPr>
          <p:cNvPr id="12" name="TextBox 11">
            <a:extLst>
              <a:ext uri="{FF2B5EF4-FFF2-40B4-BE49-F238E27FC236}">
                <a16:creationId xmlns:a16="http://schemas.microsoft.com/office/drawing/2014/main" id="{0248FEDB-6D49-4F13-BED6-85377552E3F4}"/>
              </a:ext>
            </a:extLst>
          </p:cNvPr>
          <p:cNvSpPr txBox="1"/>
          <p:nvPr/>
        </p:nvSpPr>
        <p:spPr>
          <a:xfrm>
            <a:off x="1264294" y="4922047"/>
            <a:ext cx="6770097" cy="1015663"/>
          </a:xfrm>
          <a:prstGeom prst="rect">
            <a:avLst/>
          </a:prstGeom>
          <a:noFill/>
          <a:ln w="28575">
            <a:solidFill>
              <a:srgbClr val="0D0D0D"/>
            </a:solidFill>
            <a:prstDash val="dash"/>
          </a:ln>
        </p:spPr>
        <p:txBody>
          <a:bodyPr wrap="square">
            <a:spAutoFit/>
          </a:bodyPr>
          <a:lstStyle/>
          <a:p>
            <a:pPr marR="0" lvl="0" defTabSz="914400" rtl="0" eaLnBrk="1" fontAlgn="auto" latinLnBrk="0" hangingPunct="1">
              <a:spcBef>
                <a:spcPts val="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Kozuka Gothic Pro B" pitchFamily="34" charset="-128"/>
                <a:ea typeface="Kozuka Gothic Pro B"/>
              </a:rPr>
              <a:t>Remember: </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GB" sz="2000" dirty="0">
                <a:solidFill>
                  <a:prstClr val="black"/>
                </a:solidFill>
                <a:latin typeface="Kozuka Gothic Pro B" pitchFamily="34" charset="-128"/>
                <a:ea typeface="Kozuka Gothic Pro B"/>
              </a:rPr>
              <a:t>Don’t overstretch! Only push yourself to stretch as far as you feel able to.</a:t>
            </a:r>
            <a:endPar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endParaRPr>
          </a:p>
        </p:txBody>
      </p:sp>
      <p:pic>
        <p:nvPicPr>
          <p:cNvPr id="7" name="Picture 6" descr="A cartoon of a person lying down&#10;&#10;Description automatically generated">
            <a:extLst>
              <a:ext uri="{FF2B5EF4-FFF2-40B4-BE49-F238E27FC236}">
                <a16:creationId xmlns:a16="http://schemas.microsoft.com/office/drawing/2014/main" id="{DD78708E-774F-4B05-BC8C-11562D155953}"/>
              </a:ext>
            </a:extLst>
          </p:cNvPr>
          <p:cNvPicPr>
            <a:picLocks noChangeAspect="1"/>
          </p:cNvPicPr>
          <p:nvPr/>
        </p:nvPicPr>
        <p:blipFill rotWithShape="1">
          <a:blip r:embed="rId4">
            <a:extLst>
              <a:ext uri="{28A0092B-C50C-407E-A947-70E740481C1C}">
                <a14:useLocalDpi xmlns:a14="http://schemas.microsoft.com/office/drawing/2010/main" val="0"/>
              </a:ext>
            </a:extLst>
          </a:blip>
          <a:srcRect l="16292" t="15874" r="79558" b="77960"/>
          <a:stretch/>
        </p:blipFill>
        <p:spPr>
          <a:xfrm>
            <a:off x="755576" y="2046341"/>
            <a:ext cx="450943" cy="473741"/>
          </a:xfrm>
          <a:prstGeom prst="rect">
            <a:avLst/>
          </a:prstGeom>
        </p:spPr>
      </p:pic>
      <p:pic>
        <p:nvPicPr>
          <p:cNvPr id="14" name="Picture 13" descr="A cartoon of a person lying down&#10;&#10;Description automatically generated">
            <a:extLst>
              <a:ext uri="{FF2B5EF4-FFF2-40B4-BE49-F238E27FC236}">
                <a16:creationId xmlns:a16="http://schemas.microsoft.com/office/drawing/2014/main" id="{56A9F88E-2E7A-41CA-AA30-2EF97FD02945}"/>
              </a:ext>
            </a:extLst>
          </p:cNvPr>
          <p:cNvPicPr>
            <a:picLocks noChangeAspect="1"/>
          </p:cNvPicPr>
          <p:nvPr/>
        </p:nvPicPr>
        <p:blipFill rotWithShape="1">
          <a:blip r:embed="rId4">
            <a:extLst>
              <a:ext uri="{28A0092B-C50C-407E-A947-70E740481C1C}">
                <a14:useLocalDpi xmlns:a14="http://schemas.microsoft.com/office/drawing/2010/main" val="0"/>
              </a:ext>
            </a:extLst>
          </a:blip>
          <a:srcRect l="51623" t="15874" r="44719" b="78547"/>
          <a:stretch/>
        </p:blipFill>
        <p:spPr>
          <a:xfrm>
            <a:off x="4571999" y="2007026"/>
            <a:ext cx="397564" cy="428661"/>
          </a:xfrm>
          <a:prstGeom prst="rect">
            <a:avLst/>
          </a:prstGeom>
        </p:spPr>
      </p:pic>
    </p:spTree>
    <p:extLst>
      <p:ext uri="{BB962C8B-B14F-4D97-AF65-F5344CB8AC3E}">
        <p14:creationId xmlns:p14="http://schemas.microsoft.com/office/powerpoint/2010/main" val="2705781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F05387-08C8-E753-B5EE-EF05D3D87241}"/>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0448FB5-5289-4AC4-B667-B86CEF5F2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EF50AB3F-B166-4FA7-A6D9-D823ED27D736}"/>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Calibri"/>
                <a:cs typeface="Calibri"/>
              </a:rPr>
              <a:t>Illustrations by Aya </a:t>
            </a:r>
            <a:r>
              <a:rPr lang="en-GB" sz="1200" dirty="0" err="1">
                <a:solidFill>
                  <a:srgbClr val="FFFFFF"/>
                </a:solidFill>
                <a:latin typeface="Calibri"/>
                <a:cs typeface="Calibri"/>
              </a:rPr>
              <a:t>Burbanks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6C9015B-6E04-4EFB-8C91-B1D44D18B790}"/>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00"/>
                </a:solidFill>
                <a:effectLst/>
                <a:uLnTx/>
                <a:uFillTx/>
                <a:latin typeface="Kristen ITC"/>
                <a:ea typeface="Kozuka Gothic Pro B"/>
                <a:cs typeface="+mn-cs"/>
              </a:rPr>
              <a:t>Teppo </a:t>
            </a:r>
            <a:r>
              <a:rPr lang="ja-JP" altLang="en-US" sz="5400" b="0" i="0" dirty="0">
                <a:solidFill>
                  <a:srgbClr val="FF0000"/>
                </a:solidFill>
                <a:effectLst/>
                <a:latin typeface="Source Han Sans"/>
              </a:rPr>
              <a:t>鉄砲</a:t>
            </a:r>
            <a:endParaRPr kumimoji="0" lang="en-GB" sz="5400" b="1" i="0" u="none" strike="noStrike" kern="1200" cap="none" spc="0" normalizeH="0" baseline="0" noProof="0" dirty="0">
              <a:ln>
                <a:noFill/>
              </a:ln>
              <a:solidFill>
                <a:srgbClr val="FF0000"/>
              </a:solidFill>
              <a:effectLst/>
              <a:uLnTx/>
              <a:uFillTx/>
              <a:latin typeface="Kristen ITC"/>
              <a:ea typeface="Kozuka Gothic Pro B"/>
              <a:cs typeface="+mn-cs"/>
            </a:endParaRPr>
          </a:p>
        </p:txBody>
      </p:sp>
      <p:pic>
        <p:nvPicPr>
          <p:cNvPr id="4" name="Picture 3">
            <a:extLst>
              <a:ext uri="{FF2B5EF4-FFF2-40B4-BE49-F238E27FC236}">
                <a16:creationId xmlns:a16="http://schemas.microsoft.com/office/drawing/2014/main" id="{DB6ADDB6-B05B-4223-8523-FABA1EC5E7CB}"/>
              </a:ext>
            </a:extLst>
          </p:cNvPr>
          <p:cNvPicPr>
            <a:picLocks noChangeAspect="1"/>
          </p:cNvPicPr>
          <p:nvPr/>
        </p:nvPicPr>
        <p:blipFill rotWithShape="1">
          <a:blip r:embed="rId4">
            <a:extLst>
              <a:ext uri="{28A0092B-C50C-407E-A947-70E740481C1C}">
                <a14:useLocalDpi xmlns:a14="http://schemas.microsoft.com/office/drawing/2010/main" val="0"/>
              </a:ext>
            </a:extLst>
          </a:blip>
          <a:srcRect l="5900" t="23344" r="33334" b="33275"/>
          <a:stretch/>
        </p:blipFill>
        <p:spPr>
          <a:xfrm>
            <a:off x="1209859" y="1327994"/>
            <a:ext cx="6724279" cy="3394355"/>
          </a:xfrm>
          <a:prstGeom prst="rect">
            <a:avLst/>
          </a:prstGeom>
        </p:spPr>
      </p:pic>
      <p:sp>
        <p:nvSpPr>
          <p:cNvPr id="11" name="TextBox 10">
            <a:extLst>
              <a:ext uri="{FF2B5EF4-FFF2-40B4-BE49-F238E27FC236}">
                <a16:creationId xmlns:a16="http://schemas.microsoft.com/office/drawing/2014/main" id="{48A9BC85-DEF0-4CC8-B8CB-38E5D5BC81CD}"/>
              </a:ext>
            </a:extLst>
          </p:cNvPr>
          <p:cNvSpPr txBox="1"/>
          <p:nvPr/>
        </p:nvSpPr>
        <p:spPr>
          <a:xfrm>
            <a:off x="593747" y="4880440"/>
            <a:ext cx="7956504" cy="1015663"/>
          </a:xfrm>
          <a:prstGeom prst="rect">
            <a:avLst/>
          </a:prstGeom>
          <a:noFill/>
          <a:ln w="28575">
            <a:solidFill>
              <a:srgbClr val="0D0D0D"/>
            </a:solidFill>
            <a:prstDash val="dash"/>
          </a:ln>
        </p:spPr>
        <p:txBody>
          <a:bodyPr wrap="square">
            <a:spAutoFit/>
          </a:bodyPr>
          <a:lstStyle/>
          <a:p>
            <a:pPr marR="0" lvl="0" defTabSz="914400" rtl="0" eaLnBrk="1" fontAlgn="auto" latinLnBrk="0" hangingPunct="1">
              <a:spcBef>
                <a:spcPts val="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Kozuka Gothic Pro B" pitchFamily="34" charset="-128"/>
                <a:ea typeface="Kozuka Gothic Pro B"/>
              </a:rPr>
              <a:t>Remember: </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GB" sz="2000" dirty="0">
                <a:solidFill>
                  <a:prstClr val="black"/>
                </a:solidFill>
                <a:latin typeface="Kozuka Gothic Pro B" pitchFamily="34" charset="-128"/>
                <a:ea typeface="Kozuka Gothic Pro B"/>
              </a:rPr>
              <a:t>Keep your knees bent, feet angled slightly outwards.</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rPr>
              <a:t>Make sure your feet</a:t>
            </a:r>
            <a:r>
              <a:rPr kumimoji="0" lang="en-GB" sz="2000" i="0" u="none" strike="noStrike" kern="1200" cap="none" spc="0" normalizeH="0" noProof="0" dirty="0">
                <a:ln>
                  <a:noFill/>
                </a:ln>
                <a:solidFill>
                  <a:prstClr val="black"/>
                </a:solidFill>
                <a:effectLst/>
                <a:uLnTx/>
                <a:uFillTx/>
                <a:latin typeface="Kozuka Gothic Pro B" pitchFamily="34" charset="-128"/>
                <a:ea typeface="Kozuka Gothic Pro B"/>
              </a:rPr>
              <a:t> always</a:t>
            </a:r>
            <a:r>
              <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rPr>
              <a:t> remains</a:t>
            </a:r>
            <a:r>
              <a:rPr kumimoji="0" lang="en-GB" sz="2000" i="0" u="none" strike="noStrike" kern="1200" cap="none" spc="0" normalizeH="0" noProof="0" dirty="0">
                <a:ln>
                  <a:noFill/>
                </a:ln>
                <a:solidFill>
                  <a:prstClr val="black"/>
                </a:solidFill>
                <a:effectLst/>
                <a:uLnTx/>
                <a:uFillTx/>
                <a:latin typeface="Kozuka Gothic Pro B" pitchFamily="34" charset="-128"/>
                <a:ea typeface="Kozuka Gothic Pro B"/>
              </a:rPr>
              <a:t> connected to </a:t>
            </a:r>
            <a:r>
              <a:rPr kumimoji="0" lang="en-GB" sz="2000" i="0" u="none" strike="noStrike" kern="1200" cap="none" spc="0" normalizeH="0" noProof="0" dirty="0" err="1">
                <a:ln>
                  <a:noFill/>
                </a:ln>
                <a:solidFill>
                  <a:prstClr val="black"/>
                </a:solidFill>
                <a:effectLst/>
                <a:uLnTx/>
                <a:uFillTx/>
                <a:latin typeface="Kozuka Gothic Pro B" pitchFamily="34" charset="-128"/>
                <a:ea typeface="Kozuka Gothic Pro B"/>
              </a:rPr>
              <a:t>th</a:t>
            </a:r>
            <a:r>
              <a:rPr lang="en-GB" sz="2000" dirty="0">
                <a:solidFill>
                  <a:prstClr val="black"/>
                </a:solidFill>
                <a:latin typeface="Kozuka Gothic Pro B" pitchFamily="34" charset="-128"/>
                <a:ea typeface="Kozuka Gothic Pro B"/>
              </a:rPr>
              <a:t>e ground.</a:t>
            </a:r>
            <a:endPar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endParaRPr>
          </a:p>
        </p:txBody>
      </p:sp>
      <p:pic>
        <p:nvPicPr>
          <p:cNvPr id="14" name="Picture 13" descr="A cartoon of a person lying down&#10;&#10;Description automatically generated">
            <a:extLst>
              <a:ext uri="{FF2B5EF4-FFF2-40B4-BE49-F238E27FC236}">
                <a16:creationId xmlns:a16="http://schemas.microsoft.com/office/drawing/2014/main" id="{C74D1B26-B7DB-45C7-8767-C3F796B0C765}"/>
              </a:ext>
            </a:extLst>
          </p:cNvPr>
          <p:cNvPicPr>
            <a:picLocks noChangeAspect="1"/>
          </p:cNvPicPr>
          <p:nvPr/>
        </p:nvPicPr>
        <p:blipFill rotWithShape="1">
          <a:blip r:embed="rId5">
            <a:extLst>
              <a:ext uri="{28A0092B-C50C-407E-A947-70E740481C1C}">
                <a14:useLocalDpi xmlns:a14="http://schemas.microsoft.com/office/drawing/2010/main" val="0"/>
              </a:ext>
            </a:extLst>
          </a:blip>
          <a:srcRect l="16292" t="15874" r="79558" b="77960"/>
          <a:stretch/>
        </p:blipFill>
        <p:spPr>
          <a:xfrm>
            <a:off x="758916" y="1486085"/>
            <a:ext cx="450943" cy="473741"/>
          </a:xfrm>
          <a:prstGeom prst="rect">
            <a:avLst/>
          </a:prstGeom>
        </p:spPr>
      </p:pic>
      <p:pic>
        <p:nvPicPr>
          <p:cNvPr id="15" name="Picture 14" descr="A cartoon of a person lying down&#10;&#10;Description automatically generated">
            <a:extLst>
              <a:ext uri="{FF2B5EF4-FFF2-40B4-BE49-F238E27FC236}">
                <a16:creationId xmlns:a16="http://schemas.microsoft.com/office/drawing/2014/main" id="{51076C81-AD96-4E40-9CD7-D31120265D00}"/>
              </a:ext>
            </a:extLst>
          </p:cNvPr>
          <p:cNvPicPr>
            <a:picLocks noChangeAspect="1"/>
          </p:cNvPicPr>
          <p:nvPr/>
        </p:nvPicPr>
        <p:blipFill rotWithShape="1">
          <a:blip r:embed="rId5">
            <a:extLst>
              <a:ext uri="{28A0092B-C50C-407E-A947-70E740481C1C}">
                <a14:useLocalDpi xmlns:a14="http://schemas.microsoft.com/office/drawing/2010/main" val="0"/>
              </a:ext>
            </a:extLst>
          </a:blip>
          <a:srcRect l="51623" t="15874" r="44719" b="78547"/>
          <a:stretch/>
        </p:blipFill>
        <p:spPr>
          <a:xfrm>
            <a:off x="4839127" y="1508624"/>
            <a:ext cx="397564" cy="428661"/>
          </a:xfrm>
          <a:prstGeom prst="rect">
            <a:avLst/>
          </a:prstGeom>
        </p:spPr>
      </p:pic>
    </p:spTree>
    <p:extLst>
      <p:ext uri="{BB962C8B-B14F-4D97-AF65-F5344CB8AC3E}">
        <p14:creationId xmlns:p14="http://schemas.microsoft.com/office/powerpoint/2010/main" val="213458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12</a:t>
            </a:fld>
            <a:endParaRPr lang="en-GB"/>
          </a:p>
        </p:txBody>
      </p:sp>
      <p:sp>
        <p:nvSpPr>
          <p:cNvPr id="8" name="Footer Placeholder 7"/>
          <p:cNvSpPr>
            <a:spLocks noGrp="1"/>
          </p:cNvSpPr>
          <p:nvPr>
            <p:ph type="ftr" sz="quarter" idx="11"/>
          </p:nvPr>
        </p:nvSpPr>
        <p:spPr>
          <a:xfrm>
            <a:off x="0" y="6356350"/>
            <a:ext cx="9143999" cy="365125"/>
          </a:xfrm>
        </p:spPr>
        <p:txBody>
          <a:bodyPr/>
          <a:lstStyle/>
          <a:p>
            <a:r>
              <a:rPr lang="en-GB">
                <a:solidFill>
                  <a:schemeClr val="bg1"/>
                </a:solidFill>
                <a:ea typeface="+mn-lt"/>
                <a:cs typeface="+mn-lt"/>
              </a:rPr>
              <a:t>©AUTHOR in collaboration with The Japan Society</a:t>
            </a:r>
            <a:endParaRPr lang="en-US">
              <a:solidFill>
                <a:schemeClr val="bg1"/>
              </a:solidFill>
              <a:ea typeface="+mn-lt"/>
              <a:cs typeface="+mn-lt"/>
            </a:endParaRP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a:p>
        </p:txBody>
      </p:sp>
      <p:sp>
        <p:nvSpPr>
          <p:cNvPr id="5" name="Rectangle 4">
            <a:extLst>
              <a:ext uri="{FF2B5EF4-FFF2-40B4-BE49-F238E27FC236}">
                <a16:creationId xmlns:a16="http://schemas.microsoft.com/office/drawing/2014/main" id="{B7B62291-2524-8C38-80A1-38926E861E5D}"/>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39552" y="404664"/>
            <a:ext cx="5328592" cy="923330"/>
          </a:xfrm>
          <a:prstGeom prst="rect">
            <a:avLst/>
          </a:prstGeom>
          <a:solidFill>
            <a:schemeClr val="bg1"/>
          </a:solidFill>
          <a:ln w="38100">
            <a:noFill/>
          </a:ln>
        </p:spPr>
        <p:txBody>
          <a:bodyPr wrap="square" lIns="91440" tIns="45720" rIns="91440" bIns="45720" rtlCol="0" anchor="t">
            <a:spAutoFit/>
          </a:bodyPr>
          <a:lstStyle/>
          <a:p>
            <a:r>
              <a:rPr lang="en-GB" sz="5400" b="1" dirty="0">
                <a:solidFill>
                  <a:srgbClr val="FF0000"/>
                </a:solidFill>
                <a:latin typeface="Kristen ITC"/>
                <a:ea typeface="Kozuka Gothic Pro B"/>
              </a:rPr>
              <a:t>Activity</a:t>
            </a:r>
          </a:p>
        </p:txBody>
      </p:sp>
      <p:pic>
        <p:nvPicPr>
          <p:cNvPr id="9" name="Picture 8">
            <a:extLst>
              <a:ext uri="{FF2B5EF4-FFF2-40B4-BE49-F238E27FC236}">
                <a16:creationId xmlns:a16="http://schemas.microsoft.com/office/drawing/2014/main" id="{565FD39F-8B0A-41E7-A9EE-F682EAF55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2B64281F-BAD1-4B1C-B972-03CFEE11845D}"/>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rgbClr val="FFFFFF"/>
                </a:solidFill>
                <a:cs typeface="Calibri"/>
              </a:rPr>
              <a:t>©The Japan Society (2025)</a:t>
            </a:r>
          </a:p>
          <a:p>
            <a:pPr algn="ctr"/>
            <a:r>
              <a:rPr lang="en-GB" sz="1200" dirty="0">
                <a:solidFill>
                  <a:srgbClr val="FFFFFF"/>
                </a:solidFill>
                <a:cs typeface="Calibri"/>
              </a:rPr>
              <a:t>Illustrations by Aya </a:t>
            </a:r>
            <a:r>
              <a:rPr lang="en-GB" sz="1200" dirty="0" err="1">
                <a:solidFill>
                  <a:srgbClr val="FFFFFF"/>
                </a:solidFill>
                <a:cs typeface="Calibri"/>
              </a:rPr>
              <a:t>Burbanks</a:t>
            </a:r>
            <a:endParaRPr lang="en-GB" dirty="0"/>
          </a:p>
        </p:txBody>
      </p:sp>
      <p:sp>
        <p:nvSpPr>
          <p:cNvPr id="11" name="TextBox 10">
            <a:extLst>
              <a:ext uri="{FF2B5EF4-FFF2-40B4-BE49-F238E27FC236}">
                <a16:creationId xmlns:a16="http://schemas.microsoft.com/office/drawing/2014/main" id="{0B0A5157-C733-4751-A4DE-E0D1886A3601}"/>
              </a:ext>
            </a:extLst>
          </p:cNvPr>
          <p:cNvSpPr txBox="1"/>
          <p:nvPr/>
        </p:nvSpPr>
        <p:spPr>
          <a:xfrm>
            <a:off x="749792" y="1386459"/>
            <a:ext cx="7638632" cy="1384995"/>
          </a:xfrm>
          <a:prstGeom prst="rect">
            <a:avLst/>
          </a:prstGeom>
          <a:noFill/>
        </p:spPr>
        <p:txBody>
          <a:bodyPr wrap="square">
            <a:spAutoFit/>
          </a:bodyPr>
          <a:lstStyle/>
          <a:p>
            <a:r>
              <a:rPr lang="en-GB" sz="2800" b="1" dirty="0">
                <a:latin typeface="Kozuka Gothic Pro B" pitchFamily="34" charset="-128"/>
                <a:ea typeface="Kozuka Gothic Pro B"/>
              </a:rPr>
              <a:t>Can you remember the names of all of the sumo exercises you practiced?</a:t>
            </a:r>
          </a:p>
          <a:p>
            <a:r>
              <a:rPr lang="en-GB" sz="2800" dirty="0">
                <a:latin typeface="Kozuka Gothic Pro B" pitchFamily="34" charset="-128"/>
                <a:ea typeface="Kozuka Gothic Pro B"/>
              </a:rPr>
              <a:t>Time to test your knowledge!</a:t>
            </a:r>
          </a:p>
        </p:txBody>
      </p:sp>
      <p:pic>
        <p:nvPicPr>
          <p:cNvPr id="13" name="Picture 12">
            <a:extLst>
              <a:ext uri="{FF2B5EF4-FFF2-40B4-BE49-F238E27FC236}">
                <a16:creationId xmlns:a16="http://schemas.microsoft.com/office/drawing/2014/main" id="{91B3AE82-9E3C-4EE3-BCE4-9948C6DEEF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96" t="37452" r="67463" b="36406"/>
          <a:stretch/>
        </p:blipFill>
        <p:spPr>
          <a:xfrm>
            <a:off x="2688383" y="3252651"/>
            <a:ext cx="3676938" cy="2356570"/>
          </a:xfrm>
          <a:prstGeom prst="rect">
            <a:avLst/>
          </a:prstGeom>
        </p:spPr>
      </p:pic>
      <p:pic>
        <p:nvPicPr>
          <p:cNvPr id="15" name="Picture 14">
            <a:extLst>
              <a:ext uri="{FF2B5EF4-FFF2-40B4-BE49-F238E27FC236}">
                <a16:creationId xmlns:a16="http://schemas.microsoft.com/office/drawing/2014/main" id="{60D23AE9-7105-43EF-B13D-B20A1203F6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516" r="76900" b="33312"/>
          <a:stretch/>
        </p:blipFill>
        <p:spPr>
          <a:xfrm>
            <a:off x="77887" y="2760209"/>
            <a:ext cx="2610496" cy="2970263"/>
          </a:xfrm>
          <a:prstGeom prst="rect">
            <a:avLst/>
          </a:prstGeom>
        </p:spPr>
      </p:pic>
      <p:pic>
        <p:nvPicPr>
          <p:cNvPr id="16" name="Picture 15">
            <a:extLst>
              <a:ext uri="{FF2B5EF4-FFF2-40B4-BE49-F238E27FC236}">
                <a16:creationId xmlns:a16="http://schemas.microsoft.com/office/drawing/2014/main" id="{EE72822E-E605-4233-B8D0-87B222BA6D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4333" t="34978" r="5467" b="32574"/>
          <a:stretch/>
        </p:blipFill>
        <p:spPr>
          <a:xfrm>
            <a:off x="6348870" y="2943467"/>
            <a:ext cx="2534122" cy="2878296"/>
          </a:xfrm>
          <a:prstGeom prst="rect">
            <a:avLst/>
          </a:prstGeom>
        </p:spPr>
      </p:pic>
    </p:spTree>
    <p:extLst>
      <p:ext uri="{BB962C8B-B14F-4D97-AF65-F5344CB8AC3E}">
        <p14:creationId xmlns:p14="http://schemas.microsoft.com/office/powerpoint/2010/main" val="328400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a:xfrm>
            <a:off x="0" y="6356350"/>
            <a:ext cx="914399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a:ea typeface="Calibri"/>
                <a:cs typeface="Calibri"/>
              </a:rPr>
              <a:t>©AUTHOR in collaboration with The Japan Society</a:t>
            </a:r>
            <a:endParaRPr kumimoji="0" lang="en-US" sz="1200" b="0" i="0" u="none" strike="noStrike" kern="1200" cap="none" spc="0" normalizeH="0" baseline="0" noProof="0">
              <a:ln>
                <a:noFill/>
              </a:ln>
              <a:solidFill>
                <a:prstClr val="white"/>
              </a:solidFill>
              <a:effectLst/>
              <a:uLnTx/>
              <a:uFillTx/>
              <a:latin typeface="Calibri"/>
              <a:ea typeface="Calibri"/>
              <a:cs typeface="Calibri"/>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7B62291-2524-8C38-80A1-38926E861E5D}"/>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539552" y="404664"/>
            <a:ext cx="5328592"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00"/>
                </a:solidFill>
                <a:effectLst/>
                <a:uLnTx/>
                <a:uFillTx/>
                <a:latin typeface="Kristen ITC"/>
                <a:ea typeface="Kozuka Gothic Pro B"/>
                <a:cs typeface="+mn-cs"/>
              </a:rPr>
              <a:t>Game</a:t>
            </a:r>
          </a:p>
        </p:txBody>
      </p:sp>
      <p:pic>
        <p:nvPicPr>
          <p:cNvPr id="9" name="Picture 8">
            <a:extLst>
              <a:ext uri="{FF2B5EF4-FFF2-40B4-BE49-F238E27FC236}">
                <a16:creationId xmlns:a16="http://schemas.microsoft.com/office/drawing/2014/main" id="{565FD39F-8B0A-41E7-A9EE-F682EAF55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2B64281F-BAD1-4B1C-B972-03CFEE11845D}"/>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Calibri"/>
                <a:cs typeface="Calibri"/>
              </a:rPr>
              <a:t>Illustrations by Aya </a:t>
            </a:r>
            <a:r>
              <a:rPr lang="en-GB" sz="1200" dirty="0" err="1">
                <a:solidFill>
                  <a:srgbClr val="FFFFFF"/>
                </a:solidFill>
                <a:latin typeface="Calibri"/>
                <a:cs typeface="Calibri"/>
              </a:rPr>
              <a:t>Burbanks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0B0A5157-C733-4751-A4DE-E0D1886A3601}"/>
              </a:ext>
            </a:extLst>
          </p:cNvPr>
          <p:cNvSpPr txBox="1"/>
          <p:nvPr/>
        </p:nvSpPr>
        <p:spPr>
          <a:xfrm>
            <a:off x="749792" y="1958987"/>
            <a:ext cx="7638632" cy="2246769"/>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Kozuka Gothic Pro B" pitchFamily="34" charset="-128"/>
                <a:ea typeface="Kozuka Gothic Pro B"/>
                <a:cs typeface="+mn-cs"/>
              </a:rPr>
              <a:t>Sta</a:t>
            </a:r>
            <a:r>
              <a:rPr lang="en-GB" sz="2800" dirty="0" err="1">
                <a:solidFill>
                  <a:prstClr val="black"/>
                </a:solidFill>
                <a:latin typeface="Kozuka Gothic Pro B" pitchFamily="34" charset="-128"/>
                <a:ea typeface="Kozuka Gothic Pro B"/>
              </a:rPr>
              <a:t>nd</a:t>
            </a:r>
            <a:r>
              <a:rPr lang="en-GB" sz="2800" dirty="0">
                <a:solidFill>
                  <a:prstClr val="black"/>
                </a:solidFill>
                <a:latin typeface="Kozuka Gothic Pro B" pitchFamily="34" charset="-128"/>
                <a:ea typeface="Kozuka Gothic Pro B"/>
              </a:rPr>
              <a:t> in the dohyo facing your partner.</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GB" sz="2800" dirty="0">
                <a:solidFill>
                  <a:prstClr val="black"/>
                </a:solidFill>
                <a:latin typeface="Kozuka Gothic Pro B" pitchFamily="34" charset="-128"/>
                <a:ea typeface="Kozuka Gothic Pro B"/>
              </a:rPr>
              <a:t>Listen to the name of the sumo exercise that is called out.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GB" sz="2800" dirty="0">
                <a:solidFill>
                  <a:prstClr val="black"/>
                </a:solidFill>
                <a:latin typeface="Kozuka Gothic Pro B" pitchFamily="34" charset="-128"/>
                <a:ea typeface="Kozuka Gothic Pro B"/>
              </a:rPr>
              <a:t>Whoever does the correct exercise first, wins the bout and gains a point.</a:t>
            </a:r>
          </a:p>
        </p:txBody>
      </p:sp>
      <p:sp>
        <p:nvSpPr>
          <p:cNvPr id="17" name="TextBox 16">
            <a:extLst>
              <a:ext uri="{FF2B5EF4-FFF2-40B4-BE49-F238E27FC236}">
                <a16:creationId xmlns:a16="http://schemas.microsoft.com/office/drawing/2014/main" id="{7C173624-ED74-4FB1-999A-EC57FB889EA6}"/>
              </a:ext>
            </a:extLst>
          </p:cNvPr>
          <p:cNvSpPr txBox="1"/>
          <p:nvPr/>
        </p:nvSpPr>
        <p:spPr>
          <a:xfrm>
            <a:off x="749792" y="1386459"/>
            <a:ext cx="7638632" cy="523220"/>
          </a:xfrm>
          <a:prstGeom prst="rect">
            <a:avLst/>
          </a:prstGeom>
          <a:noFill/>
        </p:spPr>
        <p:txBody>
          <a:bodyPr wrap="square">
            <a:spAutoFit/>
          </a:bodyPr>
          <a:lstStyle/>
          <a:p>
            <a:r>
              <a:rPr lang="en-GB" sz="2800" b="1" dirty="0">
                <a:latin typeface="Kozuka Gothic Pro B" pitchFamily="34" charset="-128"/>
                <a:ea typeface="Kozuka Gothic Pro B"/>
              </a:rPr>
              <a:t>Time for a sumo tournament!</a:t>
            </a:r>
          </a:p>
        </p:txBody>
      </p:sp>
      <p:pic>
        <p:nvPicPr>
          <p:cNvPr id="18" name="Picture 17">
            <a:extLst>
              <a:ext uri="{FF2B5EF4-FFF2-40B4-BE49-F238E27FC236}">
                <a16:creationId xmlns:a16="http://schemas.microsoft.com/office/drawing/2014/main" id="{060FB525-9EE7-433F-88B1-F7E56086BE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516" r="76900" b="33312"/>
          <a:stretch/>
        </p:blipFill>
        <p:spPr>
          <a:xfrm>
            <a:off x="2580646" y="4219342"/>
            <a:ext cx="1836257" cy="2089322"/>
          </a:xfrm>
          <a:prstGeom prst="rect">
            <a:avLst/>
          </a:prstGeom>
        </p:spPr>
      </p:pic>
      <p:pic>
        <p:nvPicPr>
          <p:cNvPr id="4" name="Picture 3">
            <a:extLst>
              <a:ext uri="{FF2B5EF4-FFF2-40B4-BE49-F238E27FC236}">
                <a16:creationId xmlns:a16="http://schemas.microsoft.com/office/drawing/2014/main" id="{43DA700A-0B11-4D99-9DC4-37B367044B24}"/>
              </a:ext>
            </a:extLst>
          </p:cNvPr>
          <p:cNvPicPr>
            <a:picLocks noChangeAspect="1"/>
          </p:cNvPicPr>
          <p:nvPr/>
        </p:nvPicPr>
        <p:blipFill rotWithShape="1">
          <a:blip r:embed="rId5">
            <a:extLst>
              <a:ext uri="{28A0092B-C50C-407E-A947-70E740481C1C}">
                <a14:useLocalDpi xmlns:a14="http://schemas.microsoft.com/office/drawing/2010/main" val="0"/>
              </a:ext>
            </a:extLst>
          </a:blip>
          <a:srcRect l="61600" t="34679" r="21600" b="34773"/>
          <a:stretch/>
        </p:blipFill>
        <p:spPr>
          <a:xfrm>
            <a:off x="4727099" y="4204012"/>
            <a:ext cx="1536193" cy="1975104"/>
          </a:xfrm>
          <a:prstGeom prst="rect">
            <a:avLst/>
          </a:prstGeom>
        </p:spPr>
      </p:pic>
    </p:spTree>
    <p:extLst>
      <p:ext uri="{BB962C8B-B14F-4D97-AF65-F5344CB8AC3E}">
        <p14:creationId xmlns:p14="http://schemas.microsoft.com/office/powerpoint/2010/main" val="110925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a:xfrm>
            <a:off x="0" y="6356350"/>
            <a:ext cx="914399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a:ea typeface="Calibri"/>
                <a:cs typeface="Calibri"/>
              </a:rPr>
              <a:t>©AUTHOR in collaboration with The Japan Society</a:t>
            </a:r>
            <a:endParaRPr kumimoji="0" lang="en-US" sz="1200" b="0" i="0" u="none" strike="noStrike" kern="1200" cap="none" spc="0" normalizeH="0" baseline="0" noProof="0">
              <a:ln>
                <a:noFill/>
              </a:ln>
              <a:solidFill>
                <a:prstClr val="white"/>
              </a:solidFill>
              <a:effectLst/>
              <a:uLnTx/>
              <a:uFillTx/>
              <a:latin typeface="Calibri"/>
              <a:ea typeface="Calibri"/>
              <a:cs typeface="Calibri"/>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7B62291-2524-8C38-80A1-38926E861E5D}"/>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539552" y="404664"/>
            <a:ext cx="5328592"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00"/>
                </a:solidFill>
                <a:effectLst/>
                <a:uLnTx/>
                <a:uFillTx/>
                <a:latin typeface="Kristen ITC"/>
                <a:ea typeface="Kozuka Gothic Pro B"/>
                <a:cs typeface="+mn-cs"/>
              </a:rPr>
              <a:t>Recap</a:t>
            </a:r>
          </a:p>
        </p:txBody>
      </p:sp>
      <p:pic>
        <p:nvPicPr>
          <p:cNvPr id="9" name="Picture 8">
            <a:extLst>
              <a:ext uri="{FF2B5EF4-FFF2-40B4-BE49-F238E27FC236}">
                <a16:creationId xmlns:a16="http://schemas.microsoft.com/office/drawing/2014/main" id="{565FD39F-8B0A-41E7-A9EE-F682EAF55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2B64281F-BAD1-4B1C-B972-03CFEE11845D}"/>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Calibri"/>
                <a:cs typeface="Calibri"/>
              </a:rPr>
              <a:t>Illustration by Aya </a:t>
            </a:r>
            <a:r>
              <a:rPr lang="en-GB" sz="1200" dirty="0" err="1">
                <a:solidFill>
                  <a:srgbClr val="FFFFFF"/>
                </a:solidFill>
                <a:latin typeface="Calibri"/>
                <a:cs typeface="Calibri"/>
              </a:rPr>
              <a:t>Burbanks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7C173624-ED74-4FB1-999A-EC57FB889EA6}"/>
              </a:ext>
            </a:extLst>
          </p:cNvPr>
          <p:cNvSpPr txBox="1"/>
          <p:nvPr/>
        </p:nvSpPr>
        <p:spPr>
          <a:xfrm>
            <a:off x="749792" y="1435946"/>
            <a:ext cx="7638632" cy="353943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i="0" u="none" strike="noStrike" kern="1200" cap="none" spc="0" normalizeH="0" baseline="0" noProof="0" dirty="0">
                <a:ln>
                  <a:noFill/>
                </a:ln>
                <a:solidFill>
                  <a:prstClr val="black"/>
                </a:solidFill>
                <a:effectLst/>
                <a:uLnTx/>
                <a:uFillTx/>
                <a:latin typeface="Kozuka Gothic Pro B" pitchFamily="34" charset="-128"/>
                <a:ea typeface="Kozuka Gothic Pro B"/>
                <a:cs typeface="+mn-cs"/>
              </a:rPr>
              <a:t>W</a:t>
            </a:r>
            <a:r>
              <a:rPr lang="en-GB" sz="2800" dirty="0">
                <a:solidFill>
                  <a:prstClr val="black"/>
                </a:solidFill>
                <a:latin typeface="Kozuka Gothic Pro B" pitchFamily="34" charset="-128"/>
                <a:ea typeface="Kozuka Gothic Pro B"/>
              </a:rPr>
              <a:t>hat are the names of the exercises you learned today?</a:t>
            </a:r>
          </a:p>
          <a:p>
            <a:pPr marR="0" lvl="0" algn="l" defTabSz="914400" rtl="0" eaLnBrk="1" fontAlgn="auto" latinLnBrk="0" hangingPunct="1">
              <a:lnSpc>
                <a:spcPct val="100000"/>
              </a:lnSpc>
              <a:spcBef>
                <a:spcPts val="0"/>
              </a:spcBef>
              <a:spcAft>
                <a:spcPts val="0"/>
              </a:spcAft>
              <a:buClrTx/>
              <a:buSzTx/>
              <a:tabLst/>
              <a:defRPr/>
            </a:pPr>
            <a:endParaRPr lang="en-GB" sz="2800" dirty="0">
              <a:solidFill>
                <a:prstClr val="black"/>
              </a:solidFill>
              <a:latin typeface="Kozuka Gothic Pro B" pitchFamily="34" charset="-128"/>
              <a:ea typeface="Kozuka Gothic Pro B"/>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i="0" u="none" strike="noStrike" kern="1200" cap="none" spc="0" normalizeH="0" baseline="0" noProof="0" dirty="0">
                <a:ln>
                  <a:noFill/>
                </a:ln>
                <a:solidFill>
                  <a:prstClr val="black"/>
                </a:solidFill>
                <a:effectLst/>
                <a:uLnTx/>
                <a:uFillTx/>
                <a:latin typeface="Kozuka Gothic Pro B" pitchFamily="34" charset="-128"/>
                <a:ea typeface="Kozuka Gothic Pro B"/>
                <a:cs typeface="+mn-cs"/>
              </a:rPr>
              <a:t>What are the essential skills of a sumo wrestler?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i="0" u="none" strike="noStrike" kern="1200" cap="none" spc="0" normalizeH="0" baseline="0" noProof="0" dirty="0">
              <a:ln>
                <a:noFill/>
              </a:ln>
              <a:solidFill>
                <a:prstClr val="black"/>
              </a:solidFill>
              <a:effectLst/>
              <a:uLnTx/>
              <a:uFillTx/>
              <a:latin typeface="Kozuka Gothic Pro B" pitchFamily="34" charset="-128"/>
              <a:ea typeface="Kozuka Gothic Pro B"/>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Kozuka Gothic Pro B" pitchFamily="34" charset="-128"/>
                <a:ea typeface="Kozuka Gothic Pro B"/>
              </a:rPr>
              <a:t>Which exercise did you find the most challenging?</a:t>
            </a:r>
            <a:endParaRPr kumimoji="0" lang="en-GB" sz="2800" i="0" u="none" strike="noStrike" kern="1200" cap="none" spc="0" normalizeH="0" baseline="0" noProof="0" dirty="0">
              <a:ln>
                <a:noFill/>
              </a:ln>
              <a:solidFill>
                <a:prstClr val="black"/>
              </a:solidFill>
              <a:effectLst/>
              <a:uLnTx/>
              <a:uFillTx/>
              <a:latin typeface="Kozuka Gothic Pro B" pitchFamily="34" charset="-128"/>
              <a:ea typeface="Kozuka Gothic Pro B"/>
              <a:cs typeface="+mn-cs"/>
            </a:endParaRPr>
          </a:p>
        </p:txBody>
      </p:sp>
      <p:pic>
        <p:nvPicPr>
          <p:cNvPr id="13" name="Picture 12">
            <a:extLst>
              <a:ext uri="{FF2B5EF4-FFF2-40B4-BE49-F238E27FC236}">
                <a16:creationId xmlns:a16="http://schemas.microsoft.com/office/drawing/2014/main" id="{DAA51765-D96E-4B28-A673-FCAAC13093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333" t="34978" r="5467" b="32574"/>
          <a:stretch/>
        </p:blipFill>
        <p:spPr>
          <a:xfrm>
            <a:off x="7265951" y="4052778"/>
            <a:ext cx="2106647" cy="2392763"/>
          </a:xfrm>
          <a:prstGeom prst="rect">
            <a:avLst/>
          </a:prstGeom>
        </p:spPr>
      </p:pic>
    </p:spTree>
    <p:extLst>
      <p:ext uri="{BB962C8B-B14F-4D97-AF65-F5344CB8AC3E}">
        <p14:creationId xmlns:p14="http://schemas.microsoft.com/office/powerpoint/2010/main" val="405517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Kozuka Gothic Pro R" pitchFamily="34" charset="-128"/>
              <a:ea typeface="Kozuka Gothic Pro R"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3" name="Rectangle 2"/>
          <p:cNvSpPr/>
          <p:nvPr/>
        </p:nvSpPr>
        <p:spPr>
          <a:xfrm>
            <a:off x="2741603" y="2060848"/>
            <a:ext cx="6120929" cy="2492990"/>
          </a:xfrm>
          <a:prstGeom prst="rect">
            <a:avLst/>
          </a:prstGeom>
        </p:spPr>
        <p:txBody>
          <a:bodyPr wrap="square" lIns="0" tIns="0" rIns="0" bIns="0" anchor="t">
            <a:spAutoFit/>
          </a:bodyPr>
          <a:lstStyle/>
          <a:p>
            <a:r>
              <a:rPr lang="en-GB" dirty="0">
                <a:latin typeface="Kozuka Gothic Pro B" pitchFamily="34" charset="-128"/>
                <a:ea typeface="Kozuka Gothic Pro B"/>
              </a:rPr>
              <a:t>This resource was created by The Japan Society.</a:t>
            </a:r>
            <a:br>
              <a:rPr lang="en-GB" dirty="0">
                <a:latin typeface="Kozuka Gothic Pro B" pitchFamily="34" charset="-128"/>
                <a:ea typeface="Kozuka Gothic Pro B"/>
              </a:rPr>
            </a:br>
            <a:r>
              <a:rPr lang="en-GB" dirty="0">
                <a:latin typeface="Kozuka Gothic Pro B" pitchFamily="34" charset="-128"/>
                <a:ea typeface="Kozuka Gothic Pro B"/>
              </a:rPr>
              <a:t>Sumo Training Moves illustrations by Aya </a:t>
            </a:r>
            <a:r>
              <a:rPr lang="en-GB" dirty="0" err="1">
                <a:latin typeface="Kozuka Gothic Pro B" pitchFamily="34" charset="-128"/>
                <a:ea typeface="Kozuka Gothic Pro B"/>
              </a:rPr>
              <a:t>Burbanks</a:t>
            </a:r>
            <a:r>
              <a:rPr lang="en-GB" dirty="0">
                <a:latin typeface="Kozuka Gothic Pro B" pitchFamily="34" charset="-128"/>
                <a:ea typeface="Kozuka Gothic Pro B"/>
              </a:rPr>
              <a:t>.</a:t>
            </a:r>
          </a:p>
          <a:p>
            <a:endParaRPr lang="en-GB" dirty="0">
              <a:solidFill>
                <a:srgbClr val="FF0000"/>
              </a:solidFill>
              <a:latin typeface="Kozuka Gothic Pro R" pitchFamily="34" charset="-128"/>
              <a:ea typeface="Kozuka Gothic Pro R" pitchFamily="34" charset="-128"/>
            </a:endParaRPr>
          </a:p>
          <a:p>
            <a:r>
              <a:rPr lang="en-GB" dirty="0">
                <a:solidFill>
                  <a:srgbClr val="FF0000"/>
                </a:solidFill>
                <a:latin typeface="Kozuka Gothic Pro B" pitchFamily="34" charset="-128"/>
                <a:ea typeface="Kozuka Gothic Pro B" pitchFamily="34" charset="-128"/>
              </a:rPr>
              <a:t>The Japan Society</a:t>
            </a:r>
            <a:br>
              <a:rPr lang="en-GB" dirty="0">
                <a:latin typeface="Kozuka Gothic Pro R" pitchFamily="34" charset="-128"/>
                <a:ea typeface="Kozuka Gothic Pro R"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dirty="0">
              <a:latin typeface="Kozuka Gothic Pro R" pitchFamily="34" charset="-128"/>
              <a:ea typeface="Kozuka Gothic Pro R" pitchFamily="34" charset="-128"/>
            </a:endParaRPr>
          </a:p>
          <a:p>
            <a:r>
              <a:rPr lang="en-GB" dirty="0">
                <a:latin typeface="Kozuka Gothic Pro B" pitchFamily="34" charset="-128"/>
                <a:ea typeface="Kozuka Gothic Pro B"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a:solidFill>
                  <a:srgbClr val="808080"/>
                </a:solidFill>
                <a:latin typeface="Kozuka Gothic Pro B" pitchFamily="34" charset="-128"/>
                <a:ea typeface="Kozuka Gothic Pro B" pitchFamily="34" charset="-128"/>
              </a:rPr>
              <a:t>Follow us on:</a:t>
            </a:r>
            <a:endParaRPr lang="en-GB">
              <a:latin typeface="Kozuka Gothic Pro B" pitchFamily="34" charset="-128"/>
              <a:ea typeface="Kozuka Gothic Pro B" pitchFamily="34" charset="-128"/>
            </a:endParaRPr>
          </a:p>
        </p:txBody>
      </p:sp>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@TheJapanSociety</a:t>
            </a:r>
          </a:p>
        </p:txBody>
      </p:sp>
      <p:pic>
        <p:nvPicPr>
          <p:cNvPr id="10" name="Picture 9"/>
          <p:cNvPicPr preferRelativeResize="0">
            <a:picLocks/>
          </p:cNvPicPr>
          <p:nvPr/>
        </p:nvPicPr>
        <p:blipFill rotWithShape="1">
          <a:blip r:embed="rId3" cstate="print">
            <a:extLst>
              <a:ext uri="{28A0092B-C50C-407E-A947-70E740481C1C}">
                <a14:useLocalDpi xmlns:a14="http://schemas.microsoft.com/office/drawing/2010/main" val="0"/>
              </a:ext>
            </a:extLst>
          </a:blip>
          <a:srcRect t="10805" r="83495" b="10463"/>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The Japan Society</a:t>
            </a:r>
          </a:p>
        </p:txBody>
      </p:sp>
      <p:sp>
        <p:nvSpPr>
          <p:cNvPr id="2" name="Slide Number Placeholder 1"/>
          <p:cNvSpPr>
            <a:spLocks noGrp="1"/>
          </p:cNvSpPr>
          <p:nvPr>
            <p:ph type="sldNum" sz="quarter" idx="12"/>
          </p:nvPr>
        </p:nvSpPr>
        <p:spPr/>
        <p:txBody>
          <a:bodyPr/>
          <a:lstStyle/>
          <a:p>
            <a:fld id="{7627D4DA-CA93-4100-9923-91CA0C97AC6D}" type="slidenum">
              <a:rPr lang="en-GB" dirty="0" smtClean="0">
                <a:latin typeface="Kozuka Gothic Pro R" pitchFamily="34" charset="-128"/>
                <a:ea typeface="Kozuka Gothic Pro R" pitchFamily="34" charset="-128"/>
              </a:rPr>
              <a:t>15</a:t>
            </a:fld>
            <a:endParaRPr lang="en-GB">
              <a:latin typeface="Kozuka Gothic Pro R" pitchFamily="34" charset="-128"/>
              <a:ea typeface="Kozuka Gothic Pro R" pitchFamily="34" charset="-128"/>
            </a:endParaRPr>
          </a:p>
        </p:txBody>
      </p:sp>
      <p:pic>
        <p:nvPicPr>
          <p:cNvPr id="1026" name="Picture 2" descr="\\js_sql\data\former long term staff\William\Booklet design\Japan_Society_Illustration\Characters\characters_jpg\character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77043"/>
            <a:ext cx="2418075"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49710"/>
          <a:stretch/>
        </p:blipFill>
        <p:spPr>
          <a:xfrm rot="5400000">
            <a:off x="894640" y="-886930"/>
            <a:ext cx="1796876" cy="3573016"/>
          </a:xfrm>
          <a:prstGeom prst="rect">
            <a:avLst/>
          </a:prstGeom>
        </p:spPr>
      </p:pic>
      <p:sp>
        <p:nvSpPr>
          <p:cNvPr id="6" name="Footer Placeholder 7">
            <a:extLst>
              <a:ext uri="{FF2B5EF4-FFF2-40B4-BE49-F238E27FC236}">
                <a16:creationId xmlns:a16="http://schemas.microsoft.com/office/drawing/2014/main" id="{8F02C875-430C-442F-BEEC-F939F19431CC}"/>
              </a:ext>
            </a:extLst>
          </p:cNvPr>
          <p:cNvSpPr txBox="1">
            <a:spLocks/>
          </p:cNvSpPr>
          <p:nvPr/>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lumMod val="95000"/>
                </a:schemeClr>
              </a:solidFill>
              <a:cs typeface="Calibri"/>
            </a:endParaRPr>
          </a:p>
        </p:txBody>
      </p:sp>
      <p:pic>
        <p:nvPicPr>
          <p:cNvPr id="7" name="Picture 2">
            <a:extLst>
              <a:ext uri="{FF2B5EF4-FFF2-40B4-BE49-F238E27FC236}">
                <a16:creationId xmlns:a16="http://schemas.microsoft.com/office/drawing/2014/main" id="{AEC34453-BF82-F707-1D7B-5008B4817A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4662" y="5445143"/>
            <a:ext cx="360898"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94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B007FF-F87F-460D-B9A0-62BDC1DC9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79" t="39169" r="80280" b="32745"/>
          <a:stretch/>
        </p:blipFill>
        <p:spPr>
          <a:xfrm>
            <a:off x="6610666" y="3716046"/>
            <a:ext cx="2455447" cy="2764218"/>
          </a:xfrm>
          <a:prstGeom prst="rect">
            <a:avLst/>
          </a:prstGeom>
        </p:spPr>
      </p:pic>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7">
            <a:extLst>
              <a:ext uri="{FF2B5EF4-FFF2-40B4-BE49-F238E27FC236}">
                <a16:creationId xmlns:a16="http://schemas.microsoft.com/office/drawing/2014/main" id="{2B52E0A2-05AC-4EF7-82E7-2F7B4080236C}"/>
              </a:ext>
            </a:extLst>
          </p:cNvPr>
          <p:cNvSpPr>
            <a:spLocks noGrp="1"/>
          </p:cNvSpPr>
          <p:nvPr>
            <p:ph type="ftr" sz="quarter" idx="11"/>
          </p:nvPr>
        </p:nvSpPr>
        <p:spPr>
          <a:xfrm flipV="1">
            <a:off x="0" y="6212483"/>
            <a:ext cx="9143999" cy="54570"/>
          </a:xfrm>
        </p:spPr>
        <p:txBody>
          <a:bodyPr/>
          <a:lstStyle/>
          <a:p>
            <a:br>
              <a:rPr lang="en-GB">
                <a:solidFill>
                  <a:schemeClr val="bg1"/>
                </a:solidFill>
              </a:rPr>
            </a:br>
            <a:endParaRPr lang="en-GB">
              <a:solidFill>
                <a:schemeClr val="bg1"/>
              </a:solidFill>
            </a:endParaRPr>
          </a:p>
        </p:txBody>
      </p:sp>
      <p:pic>
        <p:nvPicPr>
          <p:cNvPr id="9" name="Picture 8">
            <a:extLst>
              <a:ext uri="{FF2B5EF4-FFF2-40B4-BE49-F238E27FC236}">
                <a16:creationId xmlns:a16="http://schemas.microsoft.com/office/drawing/2014/main" id="{0A02EA50-584D-432E-A77B-F639AF23EF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7" name="TextBox 6">
            <a:extLst>
              <a:ext uri="{FF2B5EF4-FFF2-40B4-BE49-F238E27FC236}">
                <a16:creationId xmlns:a16="http://schemas.microsoft.com/office/drawing/2014/main" id="{9BDC7508-1D12-42A8-A919-B1EB28C2C9FC}"/>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rgbClr val="FFFFFF"/>
                </a:solidFill>
                <a:cs typeface="Calibri"/>
              </a:rPr>
              <a:t>©The Japan Society (2025)</a:t>
            </a:r>
          </a:p>
          <a:p>
            <a:pPr algn="ctr"/>
            <a:r>
              <a:rPr lang="en-GB" sz="1200" dirty="0">
                <a:solidFill>
                  <a:srgbClr val="FFFFFF"/>
                </a:solidFill>
                <a:cs typeface="Calibri"/>
              </a:rPr>
              <a:t>Illustration by Aya </a:t>
            </a:r>
            <a:r>
              <a:rPr lang="en-GB" sz="1200" dirty="0" err="1">
                <a:solidFill>
                  <a:srgbClr val="FFFFFF"/>
                </a:solidFill>
                <a:cs typeface="Calibri"/>
              </a:rPr>
              <a:t>Burbanks</a:t>
            </a:r>
            <a:endParaRPr lang="en-GB" dirty="0"/>
          </a:p>
        </p:txBody>
      </p:sp>
      <p:sp>
        <p:nvSpPr>
          <p:cNvPr id="10" name="TextBox 9">
            <a:extLst>
              <a:ext uri="{FF2B5EF4-FFF2-40B4-BE49-F238E27FC236}">
                <a16:creationId xmlns:a16="http://schemas.microsoft.com/office/drawing/2014/main" id="{E8FEBA3B-D50B-4F38-BCC0-54047C0145B4}"/>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r>
              <a:rPr lang="en-GB" sz="5400" b="1" dirty="0">
                <a:solidFill>
                  <a:srgbClr val="FF0000"/>
                </a:solidFill>
                <a:latin typeface="Kristen ITC"/>
                <a:ea typeface="Kozuka Gothic Pro B"/>
              </a:rPr>
              <a:t>Learning Objectives</a:t>
            </a:r>
          </a:p>
        </p:txBody>
      </p:sp>
      <p:sp>
        <p:nvSpPr>
          <p:cNvPr id="11" name="TextBox 10">
            <a:extLst>
              <a:ext uri="{FF2B5EF4-FFF2-40B4-BE49-F238E27FC236}">
                <a16:creationId xmlns:a16="http://schemas.microsoft.com/office/drawing/2014/main" id="{DA5ABC3F-9CF3-46DB-8CCD-0C143E5EFEB8}"/>
              </a:ext>
            </a:extLst>
          </p:cNvPr>
          <p:cNvSpPr txBox="1"/>
          <p:nvPr/>
        </p:nvSpPr>
        <p:spPr>
          <a:xfrm>
            <a:off x="749792" y="1547588"/>
            <a:ext cx="7638632" cy="1815882"/>
          </a:xfrm>
          <a:prstGeom prst="rect">
            <a:avLst/>
          </a:prstGeom>
          <a:noFill/>
        </p:spPr>
        <p:txBody>
          <a:bodyPr wrap="square">
            <a:spAutoFit/>
          </a:bodyPr>
          <a:lstStyle/>
          <a:p>
            <a:pPr marL="457200" indent="-457200">
              <a:buFont typeface="Arial" panose="020B0604020202020204" pitchFamily="34" charset="0"/>
              <a:buChar char="•"/>
            </a:pPr>
            <a:r>
              <a:rPr lang="en-GB" sz="2800" dirty="0">
                <a:latin typeface="Kozuka Gothic Pro B" pitchFamily="34" charset="-128"/>
                <a:ea typeface="Kozuka Gothic Pro B"/>
              </a:rPr>
              <a:t>To learn about how sumo wrestlers train.</a:t>
            </a:r>
            <a:br>
              <a:rPr lang="en-GB" sz="2800" dirty="0">
                <a:latin typeface="Kozuka Gothic Pro B" pitchFamily="34" charset="-128"/>
                <a:ea typeface="Kozuka Gothic Pro B"/>
              </a:rPr>
            </a:br>
            <a:endParaRPr lang="en-GB" sz="2800" dirty="0">
              <a:latin typeface="Kozuka Gothic Pro B" pitchFamily="34" charset="-128"/>
              <a:ea typeface="Kozuka Gothic Pro B"/>
            </a:endParaRPr>
          </a:p>
          <a:p>
            <a:pPr marL="457200" indent="-457200">
              <a:buFont typeface="Arial" panose="020B0604020202020204" pitchFamily="34" charset="0"/>
              <a:buChar char="•"/>
            </a:pPr>
            <a:r>
              <a:rPr lang="en-GB" sz="2800" dirty="0">
                <a:latin typeface="Kozuka Gothic Pro B" pitchFamily="34" charset="-128"/>
                <a:ea typeface="Kozuka Gothic Pro B"/>
              </a:rPr>
              <a:t>To practice some of the fundamental sumo training exercises.</a:t>
            </a:r>
          </a:p>
        </p:txBody>
      </p:sp>
    </p:spTree>
    <p:extLst>
      <p:ext uri="{BB962C8B-B14F-4D97-AF65-F5344CB8AC3E}">
        <p14:creationId xmlns:p14="http://schemas.microsoft.com/office/powerpoint/2010/main" val="53277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77CA9-A812-FADC-1624-5F1347276F85}"/>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7627D4DA-CA93-4100-9923-91CA0C97AC6D}" type="slidenum">
              <a:rPr lang="en-GB" dirty="0" smtClean="0"/>
              <a:t>3</a:t>
            </a:fld>
            <a:endParaRPr lang="en-GB"/>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a:p>
        </p:txBody>
      </p:sp>
      <p:pic>
        <p:nvPicPr>
          <p:cNvPr id="8" name="Picture 7">
            <a:extLst>
              <a:ext uri="{FF2B5EF4-FFF2-40B4-BE49-F238E27FC236}">
                <a16:creationId xmlns:a16="http://schemas.microsoft.com/office/drawing/2014/main" id="{50191E37-6610-41B3-A33C-70702D853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9" name="TextBox 8">
            <a:extLst>
              <a:ext uri="{FF2B5EF4-FFF2-40B4-BE49-F238E27FC236}">
                <a16:creationId xmlns:a16="http://schemas.microsoft.com/office/drawing/2014/main" id="{307B5218-F416-4A0B-8B38-C7D8CF5B1EA4}"/>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rgbClr val="FFFFFF"/>
                </a:solidFill>
                <a:cs typeface="Calibri"/>
              </a:rPr>
              <a:t>©The Japan Society (2025)</a:t>
            </a:r>
          </a:p>
          <a:p>
            <a:pPr algn="ctr"/>
            <a:r>
              <a:rPr lang="en-GB" sz="1200" dirty="0">
                <a:solidFill>
                  <a:srgbClr val="FFFFFF"/>
                </a:solidFill>
                <a:cs typeface="Calibri"/>
              </a:rPr>
              <a:t>Illustration by Aya </a:t>
            </a:r>
            <a:r>
              <a:rPr lang="en-GB" sz="1200" dirty="0" err="1">
                <a:solidFill>
                  <a:srgbClr val="FFFFFF"/>
                </a:solidFill>
                <a:cs typeface="Calibri"/>
              </a:rPr>
              <a:t>Burbanks</a:t>
            </a:r>
            <a:endParaRPr lang="en-GB" dirty="0"/>
          </a:p>
        </p:txBody>
      </p:sp>
      <p:sp>
        <p:nvSpPr>
          <p:cNvPr id="11" name="TextBox 10">
            <a:extLst>
              <a:ext uri="{FF2B5EF4-FFF2-40B4-BE49-F238E27FC236}">
                <a16:creationId xmlns:a16="http://schemas.microsoft.com/office/drawing/2014/main" id="{ACB519D4-F069-4E31-93F5-F9E6DDEA9679}"/>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r>
              <a:rPr lang="en-GB" sz="5400" b="1" dirty="0">
                <a:solidFill>
                  <a:srgbClr val="FF0000"/>
                </a:solidFill>
                <a:latin typeface="Kristen ITC"/>
                <a:ea typeface="Kozuka Gothic Pro B"/>
              </a:rPr>
              <a:t>Key Words</a:t>
            </a:r>
          </a:p>
        </p:txBody>
      </p:sp>
      <p:sp>
        <p:nvSpPr>
          <p:cNvPr id="12" name="TextBox 11">
            <a:extLst>
              <a:ext uri="{FF2B5EF4-FFF2-40B4-BE49-F238E27FC236}">
                <a16:creationId xmlns:a16="http://schemas.microsoft.com/office/drawing/2014/main" id="{9A02AD95-C32E-4D95-BB38-D6DC3D5F98EB}"/>
              </a:ext>
            </a:extLst>
          </p:cNvPr>
          <p:cNvSpPr txBox="1"/>
          <p:nvPr/>
        </p:nvSpPr>
        <p:spPr>
          <a:xfrm>
            <a:off x="749792" y="1547588"/>
            <a:ext cx="7638632" cy="3909917"/>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GB" sz="2800" dirty="0">
                <a:latin typeface="Kozuka Gothic Pro B" pitchFamily="34" charset="-128"/>
                <a:ea typeface="Kozuka Gothic Pro B"/>
              </a:rPr>
              <a:t>Sumo</a:t>
            </a:r>
          </a:p>
          <a:p>
            <a:pPr marL="457200" indent="-457200">
              <a:lnSpc>
                <a:spcPct val="150000"/>
              </a:lnSpc>
              <a:buFont typeface="Arial" panose="020B0604020202020204" pitchFamily="34" charset="0"/>
              <a:buChar char="•"/>
            </a:pPr>
            <a:r>
              <a:rPr lang="en-GB" sz="2800" dirty="0">
                <a:latin typeface="Kozuka Gothic Pro B" pitchFamily="34" charset="-128"/>
                <a:ea typeface="Kozuka Gothic Pro B"/>
              </a:rPr>
              <a:t>Rikishi (wrestler)</a:t>
            </a:r>
          </a:p>
          <a:p>
            <a:pPr marL="457200" indent="-457200">
              <a:lnSpc>
                <a:spcPct val="150000"/>
              </a:lnSpc>
              <a:buFont typeface="Arial" panose="020B0604020202020204" pitchFamily="34" charset="0"/>
              <a:buChar char="•"/>
            </a:pPr>
            <a:r>
              <a:rPr lang="en-GB" sz="2800" dirty="0">
                <a:latin typeface="Kozuka Gothic Pro B" pitchFamily="34" charset="-128"/>
                <a:ea typeface="Kozuka Gothic Pro B"/>
              </a:rPr>
              <a:t>Training</a:t>
            </a:r>
          </a:p>
          <a:p>
            <a:pPr marL="457200" indent="-457200">
              <a:lnSpc>
                <a:spcPct val="150000"/>
              </a:lnSpc>
              <a:buFont typeface="Arial" panose="020B0604020202020204" pitchFamily="34" charset="0"/>
              <a:buChar char="•"/>
            </a:pPr>
            <a:r>
              <a:rPr lang="en-GB" sz="2800" dirty="0">
                <a:latin typeface="Kozuka Gothic Pro B" pitchFamily="34" charset="-128"/>
                <a:ea typeface="Kozuka Gothic Pro B"/>
              </a:rPr>
              <a:t>Strength</a:t>
            </a:r>
          </a:p>
          <a:p>
            <a:pPr marL="457200" indent="-457200">
              <a:lnSpc>
                <a:spcPct val="150000"/>
              </a:lnSpc>
              <a:buFont typeface="Arial" panose="020B0604020202020204" pitchFamily="34" charset="0"/>
              <a:buChar char="•"/>
            </a:pPr>
            <a:r>
              <a:rPr lang="en-GB" sz="2800" dirty="0">
                <a:latin typeface="Kozuka Gothic Pro B" pitchFamily="34" charset="-128"/>
                <a:ea typeface="Kozuka Gothic Pro B"/>
              </a:rPr>
              <a:t>Flexibility</a:t>
            </a:r>
          </a:p>
          <a:p>
            <a:pPr marL="457200" indent="-457200">
              <a:lnSpc>
                <a:spcPct val="150000"/>
              </a:lnSpc>
              <a:buFont typeface="Arial" panose="020B0604020202020204" pitchFamily="34" charset="0"/>
              <a:buChar char="•"/>
            </a:pPr>
            <a:r>
              <a:rPr lang="en-GB" sz="2800" dirty="0">
                <a:latin typeface="Kozuka Gothic Pro B" pitchFamily="34" charset="-128"/>
                <a:ea typeface="Kozuka Gothic Pro B"/>
              </a:rPr>
              <a:t>Dohyo (ring)</a:t>
            </a:r>
          </a:p>
        </p:txBody>
      </p:sp>
      <p:pic>
        <p:nvPicPr>
          <p:cNvPr id="4" name="Picture 3">
            <a:extLst>
              <a:ext uri="{FF2B5EF4-FFF2-40B4-BE49-F238E27FC236}">
                <a16:creationId xmlns:a16="http://schemas.microsoft.com/office/drawing/2014/main" id="{3A44C46A-6E76-422D-B290-829E7A62D1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438" t="39706" r="40000" b="31527"/>
          <a:stretch/>
        </p:blipFill>
        <p:spPr>
          <a:xfrm>
            <a:off x="6539577" y="3832261"/>
            <a:ext cx="2501682" cy="2474781"/>
          </a:xfrm>
          <a:prstGeom prst="rect">
            <a:avLst/>
          </a:prstGeom>
        </p:spPr>
      </p:pic>
    </p:spTree>
    <p:extLst>
      <p:ext uri="{BB962C8B-B14F-4D97-AF65-F5344CB8AC3E}">
        <p14:creationId xmlns:p14="http://schemas.microsoft.com/office/powerpoint/2010/main" val="3587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77CA9-A812-FADC-1624-5F1347276F85}"/>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dirty="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50191E37-6610-41B3-A33C-70702D853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9" name="TextBox 8">
            <a:extLst>
              <a:ext uri="{FF2B5EF4-FFF2-40B4-BE49-F238E27FC236}">
                <a16:creationId xmlns:a16="http://schemas.microsoft.com/office/drawing/2014/main" id="{307B5218-F416-4A0B-8B38-C7D8CF5B1EA4}"/>
              </a:ext>
            </a:extLst>
          </p:cNvPr>
          <p:cNvSpPr txBox="1"/>
          <p:nvPr/>
        </p:nvSpPr>
        <p:spPr>
          <a:xfrm>
            <a:off x="3200400" y="630704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CB519D4-F069-4E31-93F5-F9E6DDEA9679}"/>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b="1" dirty="0">
                <a:solidFill>
                  <a:srgbClr val="FF0000"/>
                </a:solidFill>
                <a:latin typeface="Kristen ITC"/>
                <a:ea typeface="Kozuka Gothic Pro B"/>
              </a:rPr>
              <a:t>Discuss</a:t>
            </a:r>
            <a:endParaRPr kumimoji="0" lang="en-GB" sz="5400" b="1" i="0" u="none" strike="noStrike" kern="1200" cap="none" spc="0" normalizeH="0" baseline="0" noProof="0" dirty="0">
              <a:ln>
                <a:noFill/>
              </a:ln>
              <a:solidFill>
                <a:srgbClr val="FF0000"/>
              </a:solidFill>
              <a:effectLst/>
              <a:uLnTx/>
              <a:uFillTx/>
              <a:latin typeface="Kristen ITC"/>
              <a:ea typeface="Kozuka Gothic Pro B"/>
              <a:cs typeface="+mn-cs"/>
            </a:endParaRPr>
          </a:p>
        </p:txBody>
      </p:sp>
      <p:sp>
        <p:nvSpPr>
          <p:cNvPr id="12" name="TextBox 11">
            <a:extLst>
              <a:ext uri="{FF2B5EF4-FFF2-40B4-BE49-F238E27FC236}">
                <a16:creationId xmlns:a16="http://schemas.microsoft.com/office/drawing/2014/main" id="{9A02AD95-C32E-4D95-BB38-D6DC3D5F98EB}"/>
              </a:ext>
            </a:extLst>
          </p:cNvPr>
          <p:cNvSpPr txBox="1"/>
          <p:nvPr/>
        </p:nvSpPr>
        <p:spPr>
          <a:xfrm>
            <a:off x="749792" y="1576929"/>
            <a:ext cx="7638632" cy="954107"/>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lang="en-GB" sz="2800" dirty="0">
                <a:solidFill>
                  <a:prstClr val="black"/>
                </a:solidFill>
                <a:latin typeface="Kozuka Gothic Pro B" pitchFamily="34" charset="-128"/>
                <a:ea typeface="Kozuka Gothic Pro B"/>
              </a:rPr>
              <a:t>What do you think the </a:t>
            </a:r>
            <a:r>
              <a:rPr lang="en-GB" sz="2800" b="1" dirty="0">
                <a:solidFill>
                  <a:prstClr val="black"/>
                </a:solidFill>
                <a:latin typeface="Kozuka Gothic Pro B" pitchFamily="34" charset="-128"/>
                <a:ea typeface="Kozuka Gothic Pro B"/>
              </a:rPr>
              <a:t>essential skills </a:t>
            </a:r>
            <a:r>
              <a:rPr lang="en-GB" sz="2800" dirty="0">
                <a:solidFill>
                  <a:prstClr val="black"/>
                </a:solidFill>
                <a:latin typeface="Kozuka Gothic Pro B" pitchFamily="34" charset="-128"/>
                <a:ea typeface="Kozuka Gothic Pro B"/>
              </a:rPr>
              <a:t>of a sumo wrestler are?</a:t>
            </a:r>
            <a:endParaRPr kumimoji="0" lang="en-GB" sz="2800" i="0" u="none" strike="noStrike" kern="1200" cap="none" spc="0" normalizeH="0" baseline="0" noProof="0" dirty="0">
              <a:ln>
                <a:noFill/>
              </a:ln>
              <a:solidFill>
                <a:prstClr val="black"/>
              </a:solidFill>
              <a:effectLst/>
              <a:uLnTx/>
              <a:uFillTx/>
              <a:latin typeface="Kozuka Gothic Pro B" pitchFamily="34" charset="-128"/>
              <a:ea typeface="Kozuka Gothic Pro B"/>
              <a:cs typeface="+mn-cs"/>
            </a:endParaRPr>
          </a:p>
        </p:txBody>
      </p:sp>
      <p:pic>
        <p:nvPicPr>
          <p:cNvPr id="2050" name="Picture 2" descr="子供たちと吹き出しのイラスト">
            <a:extLst>
              <a:ext uri="{FF2B5EF4-FFF2-40B4-BE49-F238E27FC236}">
                <a16:creationId xmlns:a16="http://schemas.microsoft.com/office/drawing/2014/main" id="{9BA95EC0-FBAC-47ED-8C25-CD062710C1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709" y="189771"/>
            <a:ext cx="1651091" cy="13869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FB95ACC-4C57-437F-BAB0-5C148261FB36}"/>
              </a:ext>
            </a:extLst>
          </p:cNvPr>
          <p:cNvPicPr>
            <a:picLocks noChangeAspect="1"/>
          </p:cNvPicPr>
          <p:nvPr/>
        </p:nvPicPr>
        <p:blipFill>
          <a:blip r:embed="rId5"/>
          <a:stretch>
            <a:fillRect/>
          </a:stretch>
        </p:blipFill>
        <p:spPr>
          <a:xfrm>
            <a:off x="2234129" y="2668142"/>
            <a:ext cx="4669958" cy="3298157"/>
          </a:xfrm>
          <a:prstGeom prst="rect">
            <a:avLst/>
          </a:prstGeom>
        </p:spPr>
      </p:pic>
    </p:spTree>
    <p:extLst>
      <p:ext uri="{BB962C8B-B14F-4D97-AF65-F5344CB8AC3E}">
        <p14:creationId xmlns:p14="http://schemas.microsoft.com/office/powerpoint/2010/main" val="358857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77CA9-A812-FADC-1624-5F1347276F85}"/>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dirty="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50191E37-6610-41B3-A33C-70702D853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9" name="TextBox 8">
            <a:extLst>
              <a:ext uri="{FF2B5EF4-FFF2-40B4-BE49-F238E27FC236}">
                <a16:creationId xmlns:a16="http://schemas.microsoft.com/office/drawing/2014/main" id="{307B5218-F416-4A0B-8B38-C7D8CF5B1EA4}"/>
              </a:ext>
            </a:extLst>
          </p:cNvPr>
          <p:cNvSpPr txBox="1"/>
          <p:nvPr/>
        </p:nvSpPr>
        <p:spPr>
          <a:xfrm>
            <a:off x="3200400" y="630704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CB519D4-F069-4E31-93F5-F9E6DDEA9679}"/>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00"/>
                </a:solidFill>
                <a:effectLst/>
                <a:uLnTx/>
                <a:uFillTx/>
                <a:latin typeface="Kristen ITC"/>
                <a:ea typeface="Kozuka Gothic Pro B"/>
                <a:cs typeface="+mn-cs"/>
              </a:rPr>
              <a:t>Sumo Skills</a:t>
            </a:r>
          </a:p>
        </p:txBody>
      </p:sp>
      <p:sp>
        <p:nvSpPr>
          <p:cNvPr id="12" name="TextBox 11">
            <a:extLst>
              <a:ext uri="{FF2B5EF4-FFF2-40B4-BE49-F238E27FC236}">
                <a16:creationId xmlns:a16="http://schemas.microsoft.com/office/drawing/2014/main" id="{9A02AD95-C32E-4D95-BB38-D6DC3D5F98EB}"/>
              </a:ext>
            </a:extLst>
          </p:cNvPr>
          <p:cNvSpPr txBox="1"/>
          <p:nvPr/>
        </p:nvSpPr>
        <p:spPr>
          <a:xfrm>
            <a:off x="749792" y="1543778"/>
            <a:ext cx="7638632" cy="42374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prstClr val="black"/>
                </a:solidFill>
                <a:latin typeface="Kozuka Gothic Pro B" pitchFamily="34" charset="-128"/>
                <a:ea typeface="Kozuka Gothic Pro B"/>
              </a:rPr>
              <a:t>To compete and be successful in tournaments, sumo wrestlers focus on </a:t>
            </a:r>
            <a:r>
              <a:rPr lang="en-GB" sz="2600" b="1" dirty="0">
                <a:solidFill>
                  <a:prstClr val="black"/>
                </a:solidFill>
                <a:latin typeface="Kozuka Gothic Pro B" pitchFamily="34" charset="-128"/>
                <a:ea typeface="Kozuka Gothic Pro B"/>
              </a:rPr>
              <a:t>training</a:t>
            </a:r>
            <a:r>
              <a:rPr lang="en-GB" sz="2600" dirty="0">
                <a:solidFill>
                  <a:prstClr val="black"/>
                </a:solidFill>
                <a:latin typeface="Kozuka Gothic Pro B" pitchFamily="34" charset="-128"/>
                <a:ea typeface="Kozuka Gothic Pro B"/>
              </a:rPr>
              <a:t> </a:t>
            </a:r>
            <a:r>
              <a:rPr lang="en-GB" sz="2600" b="1" dirty="0">
                <a:solidFill>
                  <a:prstClr val="black"/>
                </a:solidFill>
                <a:latin typeface="Kozuka Gothic Pro B" pitchFamily="34" charset="-128"/>
                <a:ea typeface="Kozuka Gothic Pro B"/>
              </a:rPr>
              <a:t>and improving </a:t>
            </a:r>
            <a:r>
              <a:rPr lang="en-GB" sz="2600" dirty="0">
                <a:solidFill>
                  <a:prstClr val="black"/>
                </a:solidFill>
                <a:latin typeface="Kozuka Gothic Pro B" pitchFamily="34" charset="-128"/>
                <a:ea typeface="Kozuka Gothic Pro B"/>
              </a:rPr>
              <a:t>their...</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b="1" dirty="0">
                <a:solidFill>
                  <a:prstClr val="black"/>
                </a:solidFill>
                <a:latin typeface="Kozuka Gothic Pro B" pitchFamily="34" charset="-128"/>
                <a:ea typeface="Kozuka Gothic Pro B"/>
              </a:rPr>
              <a:t>Strength</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b="1" dirty="0">
                <a:solidFill>
                  <a:prstClr val="black"/>
                </a:solidFill>
                <a:latin typeface="Kozuka Gothic Pro B" pitchFamily="34" charset="-128"/>
                <a:ea typeface="Kozuka Gothic Pro B"/>
              </a:rPr>
              <a:t>Flexibility</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b="1" dirty="0">
                <a:solidFill>
                  <a:prstClr val="black"/>
                </a:solidFill>
                <a:latin typeface="Kozuka Gothic Pro B" pitchFamily="34" charset="-128"/>
                <a:ea typeface="Kozuka Gothic Pro B"/>
              </a:rPr>
              <a:t>Balance</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b="1" dirty="0">
                <a:solidFill>
                  <a:prstClr val="black"/>
                </a:solidFill>
                <a:latin typeface="Kozuka Gothic Pro B" pitchFamily="34" charset="-128"/>
                <a:ea typeface="Kozuka Gothic Pro B"/>
              </a:rPr>
              <a:t>Speed</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b="1" dirty="0">
                <a:solidFill>
                  <a:prstClr val="black"/>
                </a:solidFill>
                <a:latin typeface="Kozuka Gothic Pro B" pitchFamily="34" charset="-128"/>
                <a:ea typeface="Kozuka Gothic Pro B"/>
              </a:rPr>
              <a:t>Agility</a:t>
            </a:r>
          </a:p>
        </p:txBody>
      </p:sp>
      <p:sp>
        <p:nvSpPr>
          <p:cNvPr id="13" name="TextBox 12">
            <a:extLst>
              <a:ext uri="{FF2B5EF4-FFF2-40B4-BE49-F238E27FC236}">
                <a16:creationId xmlns:a16="http://schemas.microsoft.com/office/drawing/2014/main" id="{07D7D0FB-CB4F-45A5-B15E-9804917A6E21}"/>
              </a:ext>
            </a:extLst>
          </p:cNvPr>
          <p:cNvSpPr txBox="1"/>
          <p:nvPr/>
        </p:nvSpPr>
        <p:spPr>
          <a:xfrm>
            <a:off x="3487855" y="5234101"/>
            <a:ext cx="5902725" cy="492443"/>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en-GB" sz="2600" i="0" u="none" strike="noStrike" kern="1200" cap="none" spc="0" normalizeH="0" baseline="0" noProof="0" dirty="0">
                <a:ln>
                  <a:noFill/>
                </a:ln>
                <a:solidFill>
                  <a:prstClr val="black"/>
                </a:solidFill>
                <a:effectLst/>
                <a:uLnTx/>
                <a:uFillTx/>
                <a:latin typeface="Kozuka Gothic Pro B" pitchFamily="34" charset="-128"/>
                <a:ea typeface="Kozuka Gothic Pro B"/>
                <a:cs typeface="+mn-cs"/>
              </a:rPr>
              <a:t>... and many other</a:t>
            </a:r>
            <a:r>
              <a:rPr lang="en-GB" sz="2600" dirty="0">
                <a:solidFill>
                  <a:prstClr val="black"/>
                </a:solidFill>
                <a:latin typeface="Kozuka Gothic Pro B" pitchFamily="34" charset="-128"/>
                <a:ea typeface="Kozuka Gothic Pro B"/>
              </a:rPr>
              <a:t> essential skills!</a:t>
            </a:r>
            <a:endParaRPr kumimoji="0" lang="en-GB" sz="2600" i="0" u="none" strike="noStrike" kern="1200" cap="none" spc="0" normalizeH="0" baseline="0" noProof="0" dirty="0">
              <a:ln>
                <a:noFill/>
              </a:ln>
              <a:solidFill>
                <a:prstClr val="black"/>
              </a:solidFill>
              <a:effectLst/>
              <a:uLnTx/>
              <a:uFillTx/>
              <a:latin typeface="Kozuka Gothic Pro B" pitchFamily="34" charset="-128"/>
              <a:ea typeface="Kozuka Gothic Pro B"/>
              <a:cs typeface="+mn-cs"/>
            </a:endParaRPr>
          </a:p>
        </p:txBody>
      </p:sp>
    </p:spTree>
    <p:extLst>
      <p:ext uri="{BB962C8B-B14F-4D97-AF65-F5344CB8AC3E}">
        <p14:creationId xmlns:p14="http://schemas.microsoft.com/office/powerpoint/2010/main" val="86116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0A0CD8C-87F3-4C40-9715-B6A6521D7E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79" t="39169" r="80280" b="32745"/>
          <a:stretch/>
        </p:blipFill>
        <p:spPr>
          <a:xfrm>
            <a:off x="6662442" y="3736101"/>
            <a:ext cx="2455447" cy="2764218"/>
          </a:xfrm>
          <a:prstGeom prst="rect">
            <a:avLst/>
          </a:prstGeom>
        </p:spPr>
      </p:pic>
      <p:sp>
        <p:nvSpPr>
          <p:cNvPr id="5" name="Rectangle 4">
            <a:extLst>
              <a:ext uri="{FF2B5EF4-FFF2-40B4-BE49-F238E27FC236}">
                <a16:creationId xmlns:a16="http://schemas.microsoft.com/office/drawing/2014/main" id="{70F05387-08C8-E753-B5EE-EF05D3D87241}"/>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7627D4DA-CA93-4100-9923-91CA0C97AC6D}" type="slidenum">
              <a:rPr lang="en-GB" smtClean="0"/>
              <a:t>6</a:t>
            </a:fld>
            <a:endParaRPr lang="en-GB"/>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a:p>
        </p:txBody>
      </p:sp>
      <p:pic>
        <p:nvPicPr>
          <p:cNvPr id="9" name="Picture 8">
            <a:extLst>
              <a:ext uri="{FF2B5EF4-FFF2-40B4-BE49-F238E27FC236}">
                <a16:creationId xmlns:a16="http://schemas.microsoft.com/office/drawing/2014/main" id="{30448FB5-5289-4AC4-B667-B86CEF5F24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EF50AB3F-B166-4FA7-A6D9-D823ED27D736}"/>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rgbClr val="FFFFFF"/>
                </a:solidFill>
                <a:cs typeface="Calibri"/>
              </a:rPr>
              <a:t>©The Japan Society (2025)</a:t>
            </a:r>
          </a:p>
          <a:p>
            <a:pPr algn="ctr"/>
            <a:r>
              <a:rPr lang="en-GB" sz="1200" dirty="0">
                <a:solidFill>
                  <a:srgbClr val="FFFFFF"/>
                </a:solidFill>
                <a:cs typeface="Calibri"/>
              </a:rPr>
              <a:t>Illustration by Aya </a:t>
            </a:r>
            <a:r>
              <a:rPr lang="en-GB" sz="1200" dirty="0" err="1">
                <a:solidFill>
                  <a:srgbClr val="FFFFFF"/>
                </a:solidFill>
                <a:cs typeface="Calibri"/>
              </a:rPr>
              <a:t>Burbanks</a:t>
            </a:r>
            <a:endParaRPr lang="en-GB" dirty="0"/>
          </a:p>
        </p:txBody>
      </p:sp>
      <p:sp>
        <p:nvSpPr>
          <p:cNvPr id="12" name="TextBox 11">
            <a:extLst>
              <a:ext uri="{FF2B5EF4-FFF2-40B4-BE49-F238E27FC236}">
                <a16:creationId xmlns:a16="http://schemas.microsoft.com/office/drawing/2014/main" id="{650E903D-FBFB-475A-985D-878F30CEE99A}"/>
              </a:ext>
            </a:extLst>
          </p:cNvPr>
          <p:cNvSpPr txBox="1"/>
          <p:nvPr/>
        </p:nvSpPr>
        <p:spPr>
          <a:xfrm>
            <a:off x="749792" y="1543778"/>
            <a:ext cx="7638632" cy="383733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prstClr val="black"/>
                </a:solidFill>
                <a:latin typeface="Kozuka Gothic Pro B" pitchFamily="34" charset="-128"/>
                <a:ea typeface="Kozuka Gothic Pro B"/>
              </a:rPr>
              <a:t>Today, we will try some of the </a:t>
            </a:r>
            <a:r>
              <a:rPr lang="en-GB" sz="2600" b="1" dirty="0">
                <a:solidFill>
                  <a:prstClr val="black"/>
                </a:solidFill>
                <a:latin typeface="Kozuka Gothic Pro B" pitchFamily="34" charset="-128"/>
                <a:ea typeface="Kozuka Gothic Pro B"/>
              </a:rPr>
              <a:t>exercises</a:t>
            </a:r>
            <a:r>
              <a:rPr lang="en-GB" sz="2600" dirty="0">
                <a:solidFill>
                  <a:prstClr val="black"/>
                </a:solidFill>
                <a:latin typeface="Kozuka Gothic Pro B" pitchFamily="34" charset="-128"/>
                <a:ea typeface="Kozuka Gothic Pro B"/>
              </a:rPr>
              <a:t> that sumo wrestlers do as part of their </a:t>
            </a:r>
            <a:r>
              <a:rPr lang="en-GB" sz="2600" b="1" dirty="0">
                <a:solidFill>
                  <a:prstClr val="black"/>
                </a:solidFill>
                <a:latin typeface="Kozuka Gothic Pro B" pitchFamily="34" charset="-128"/>
                <a:ea typeface="Kozuka Gothic Pro B"/>
              </a:rPr>
              <a:t>daily training</a:t>
            </a:r>
            <a:r>
              <a:rPr lang="en-GB" sz="2600" dirty="0">
                <a:solidFill>
                  <a:prstClr val="black"/>
                </a:solidFill>
                <a:latin typeface="Kozuka Gothic Pro B" pitchFamily="34" charset="-128"/>
                <a:ea typeface="Kozuka Gothic Pro B"/>
              </a:rPr>
              <a: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dirty="0">
                <a:solidFill>
                  <a:prstClr val="black"/>
                </a:solidFill>
                <a:latin typeface="Kozuka Gothic Pro B" pitchFamily="34" charset="-128"/>
                <a:ea typeface="Kozuka Gothic Pro B"/>
              </a:rPr>
              <a:t>Shiko</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dirty="0">
                <a:solidFill>
                  <a:prstClr val="black"/>
                </a:solidFill>
                <a:latin typeface="Kozuka Gothic Pro B" pitchFamily="34" charset="-128"/>
                <a:ea typeface="Kozuka Gothic Pro B"/>
              </a:rPr>
              <a:t>Suri-</a:t>
            </a:r>
            <a:r>
              <a:rPr lang="en-GB" sz="2600" dirty="0" err="1">
                <a:solidFill>
                  <a:prstClr val="black"/>
                </a:solidFill>
                <a:latin typeface="Kozuka Gothic Pro B" pitchFamily="34" charset="-128"/>
                <a:ea typeface="Kozuka Gothic Pro B"/>
              </a:rPr>
              <a:t>ashi</a:t>
            </a:r>
            <a:endParaRPr lang="en-GB" sz="2600" dirty="0">
              <a:solidFill>
                <a:prstClr val="black"/>
              </a:solidFill>
              <a:latin typeface="Kozuka Gothic Pro B" pitchFamily="34" charset="-128"/>
              <a:ea typeface="Kozuka Gothic Pro B"/>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dirty="0" err="1">
                <a:solidFill>
                  <a:prstClr val="black"/>
                </a:solidFill>
                <a:latin typeface="Kozuka Gothic Pro B" pitchFamily="34" charset="-128"/>
                <a:ea typeface="Kozuka Gothic Pro B"/>
              </a:rPr>
              <a:t>Koshi-wari</a:t>
            </a:r>
            <a:endParaRPr lang="en-GB" sz="2600" dirty="0">
              <a:solidFill>
                <a:prstClr val="black"/>
              </a:solidFill>
              <a:latin typeface="Kozuka Gothic Pro B" pitchFamily="34" charset="-128"/>
              <a:ea typeface="Kozuka Gothic Pro B"/>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dirty="0" err="1">
                <a:solidFill>
                  <a:prstClr val="black"/>
                </a:solidFill>
                <a:latin typeface="Kozuka Gothic Pro B" pitchFamily="34" charset="-128"/>
                <a:ea typeface="Kozuka Gothic Pro B"/>
              </a:rPr>
              <a:t>Matawari</a:t>
            </a:r>
            <a:endParaRPr lang="en-GB" sz="2600" dirty="0">
              <a:solidFill>
                <a:prstClr val="black"/>
              </a:solidFill>
              <a:latin typeface="Kozuka Gothic Pro B" pitchFamily="34" charset="-128"/>
              <a:ea typeface="Kozuka Gothic Pro B"/>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dirty="0">
                <a:solidFill>
                  <a:prstClr val="black"/>
                </a:solidFill>
                <a:latin typeface="Kozuka Gothic Pro B" pitchFamily="34" charset="-128"/>
                <a:ea typeface="Kozuka Gothic Pro B"/>
              </a:rPr>
              <a:t>Teppo</a:t>
            </a:r>
          </a:p>
        </p:txBody>
      </p:sp>
      <p:sp>
        <p:nvSpPr>
          <p:cNvPr id="13" name="TextBox 12">
            <a:extLst>
              <a:ext uri="{FF2B5EF4-FFF2-40B4-BE49-F238E27FC236}">
                <a16:creationId xmlns:a16="http://schemas.microsoft.com/office/drawing/2014/main" id="{36C9015B-6E04-4EFB-8C91-B1D44D18B790}"/>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b="1" dirty="0">
                <a:solidFill>
                  <a:srgbClr val="FF0000"/>
                </a:solidFill>
                <a:latin typeface="Kristen ITC"/>
                <a:ea typeface="Kozuka Gothic Pro B"/>
              </a:rPr>
              <a:t>Let’s practice</a:t>
            </a:r>
            <a:r>
              <a:rPr kumimoji="0" lang="en-GB" sz="5400" b="1" i="0" u="none" strike="noStrike" kern="1200" cap="none" spc="0" normalizeH="0" baseline="0" noProof="0" dirty="0">
                <a:ln>
                  <a:noFill/>
                </a:ln>
                <a:solidFill>
                  <a:srgbClr val="FF0000"/>
                </a:solidFill>
                <a:effectLst/>
                <a:uLnTx/>
                <a:uFillTx/>
                <a:latin typeface="Kristen ITC"/>
                <a:ea typeface="Kozuka Gothic Pro B"/>
                <a:cs typeface="+mn-cs"/>
              </a:rPr>
              <a:t>!</a:t>
            </a:r>
          </a:p>
        </p:txBody>
      </p:sp>
    </p:spTree>
    <p:extLst>
      <p:ext uri="{BB962C8B-B14F-4D97-AF65-F5344CB8AC3E}">
        <p14:creationId xmlns:p14="http://schemas.microsoft.com/office/powerpoint/2010/main" val="214864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F05387-08C8-E753-B5EE-EF05D3D87241}"/>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p:cNvSpPr/>
          <p:nvPr/>
        </p:nvSpPr>
        <p:spPr>
          <a:xfrm>
            <a:off x="642427" y="1596896"/>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0448FB5-5289-4AC4-B667-B86CEF5F2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EF50AB3F-B166-4FA7-A6D9-D823ED27D736}"/>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Calibri"/>
                <a:cs typeface="Calibri"/>
              </a:rPr>
              <a:t>Illustrations by Aya </a:t>
            </a:r>
            <a:r>
              <a:rPr lang="en-GB" sz="1200" dirty="0" err="1">
                <a:solidFill>
                  <a:srgbClr val="FFFFFF"/>
                </a:solidFill>
                <a:latin typeface="Calibri"/>
                <a:cs typeface="Calibri"/>
              </a:rPr>
              <a:t>Burbanks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6C9015B-6E04-4EFB-8C91-B1D44D18B790}"/>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b="1" dirty="0">
                <a:solidFill>
                  <a:srgbClr val="FF0000"/>
                </a:solidFill>
                <a:latin typeface="Kristen ITC"/>
                <a:ea typeface="Kozuka Gothic Pro B"/>
              </a:rPr>
              <a:t>Shiko </a:t>
            </a:r>
            <a:r>
              <a:rPr lang="ja-JP" altLang="en-US" sz="5400" b="0" i="0" dirty="0">
                <a:solidFill>
                  <a:srgbClr val="FF0000"/>
                </a:solidFill>
                <a:effectLst/>
                <a:latin typeface="Source Han Sans"/>
              </a:rPr>
              <a:t>四股</a:t>
            </a:r>
            <a:endParaRPr kumimoji="0" lang="en-GB" sz="5400" b="1" i="0" u="none" strike="noStrike" kern="1200" cap="none" spc="0" normalizeH="0" baseline="0" noProof="0" dirty="0">
              <a:ln>
                <a:noFill/>
              </a:ln>
              <a:solidFill>
                <a:srgbClr val="FF0000"/>
              </a:solidFill>
              <a:effectLst/>
              <a:uLnTx/>
              <a:uFillTx/>
              <a:latin typeface="Kristen ITC"/>
              <a:ea typeface="Kozuka Gothic Pro B"/>
              <a:cs typeface="+mn-cs"/>
            </a:endParaRPr>
          </a:p>
        </p:txBody>
      </p:sp>
      <p:pic>
        <p:nvPicPr>
          <p:cNvPr id="4" name="Picture 3">
            <a:extLst>
              <a:ext uri="{FF2B5EF4-FFF2-40B4-BE49-F238E27FC236}">
                <a16:creationId xmlns:a16="http://schemas.microsoft.com/office/drawing/2014/main" id="{15672CA4-6EE5-4347-8A46-B94A018329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043" b="31392"/>
          <a:stretch/>
        </p:blipFill>
        <p:spPr>
          <a:xfrm>
            <a:off x="-5137" y="1472675"/>
            <a:ext cx="9144000" cy="3010672"/>
          </a:xfrm>
          <a:prstGeom prst="rect">
            <a:avLst/>
          </a:prstGeom>
        </p:spPr>
      </p:pic>
      <p:pic>
        <p:nvPicPr>
          <p:cNvPr id="8" name="Picture 7">
            <a:extLst>
              <a:ext uri="{FF2B5EF4-FFF2-40B4-BE49-F238E27FC236}">
                <a16:creationId xmlns:a16="http://schemas.microsoft.com/office/drawing/2014/main" id="{5721FD46-47E9-42D9-BFB4-10B255ED52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00" t="14537" r="8263" b="75861"/>
          <a:stretch/>
        </p:blipFill>
        <p:spPr>
          <a:xfrm>
            <a:off x="318950" y="1784602"/>
            <a:ext cx="7848872" cy="620769"/>
          </a:xfrm>
          <a:prstGeom prst="rect">
            <a:avLst/>
          </a:prstGeom>
        </p:spPr>
      </p:pic>
      <p:sp>
        <p:nvSpPr>
          <p:cNvPr id="14" name="TextBox 13">
            <a:extLst>
              <a:ext uri="{FF2B5EF4-FFF2-40B4-BE49-F238E27FC236}">
                <a16:creationId xmlns:a16="http://schemas.microsoft.com/office/drawing/2014/main" id="{C7ECBDBA-3651-42A7-A0AA-02AFD003C6C1}"/>
              </a:ext>
            </a:extLst>
          </p:cNvPr>
          <p:cNvSpPr txBox="1"/>
          <p:nvPr/>
        </p:nvSpPr>
        <p:spPr>
          <a:xfrm>
            <a:off x="633452" y="4816558"/>
            <a:ext cx="7866822" cy="400110"/>
          </a:xfrm>
          <a:prstGeom prst="rect">
            <a:avLst/>
          </a:prstGeom>
          <a:noFill/>
          <a:ln w="28575">
            <a:solidFill>
              <a:srgbClr val="0D0D0D"/>
            </a:solidFill>
            <a:prstDash val="dash"/>
          </a:ln>
        </p:spPr>
        <p:txBody>
          <a:bodyPr wrap="square">
            <a:spAutoFit/>
          </a:bodyPr>
          <a:lstStyle/>
          <a:p>
            <a:pPr marR="0" lvl="0" algn="ctr" defTabSz="914400" rtl="0" eaLnBrk="1" fontAlgn="auto" latinLnBrk="0" hangingPunct="1">
              <a:spcBef>
                <a:spcPts val="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Kozuka Gothic Pro B" pitchFamily="34" charset="-128"/>
                <a:ea typeface="Kozuka Gothic Pro B"/>
              </a:rPr>
              <a:t>Remember: </a:t>
            </a:r>
            <a:r>
              <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rPr>
              <a:t>Slower</a:t>
            </a:r>
            <a:r>
              <a:rPr kumimoji="0" lang="en-GB" sz="2000" i="0" u="none" strike="noStrike" kern="1200" cap="none" spc="0" normalizeH="0" noProof="0" dirty="0">
                <a:ln>
                  <a:noFill/>
                </a:ln>
                <a:solidFill>
                  <a:prstClr val="black"/>
                </a:solidFill>
                <a:effectLst/>
                <a:uLnTx/>
                <a:uFillTx/>
                <a:latin typeface="Kozuka Gothic Pro B" pitchFamily="34" charset="-128"/>
                <a:ea typeface="Kozuka Gothic Pro B"/>
              </a:rPr>
              <a:t> is better – you don’t need to rush each step</a:t>
            </a:r>
            <a:r>
              <a:rPr lang="en-GB" sz="2000" dirty="0">
                <a:solidFill>
                  <a:prstClr val="black"/>
                </a:solidFill>
                <a:latin typeface="Kozuka Gothic Pro B" pitchFamily="34" charset="-128"/>
                <a:ea typeface="Kozuka Gothic Pro B"/>
              </a:rPr>
              <a:t>!</a:t>
            </a:r>
            <a:endPar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endParaRPr>
          </a:p>
        </p:txBody>
      </p:sp>
    </p:spTree>
    <p:extLst>
      <p:ext uri="{BB962C8B-B14F-4D97-AF65-F5344CB8AC3E}">
        <p14:creationId xmlns:p14="http://schemas.microsoft.com/office/powerpoint/2010/main" val="5905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F05387-08C8-E753-B5EE-EF05D3D87241}"/>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0448FB5-5289-4AC4-B667-B86CEF5F2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EF50AB3F-B166-4FA7-A6D9-D823ED27D736}"/>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Illustrations by Aya </a:t>
            </a:r>
            <a:r>
              <a:rPr kumimoji="0" lang="en-GB" sz="1200" b="0" i="0" u="none" strike="noStrike" kern="1200" cap="none" spc="0" normalizeH="0" baseline="0" noProof="0" dirty="0" err="1">
                <a:ln>
                  <a:noFill/>
                </a:ln>
                <a:solidFill>
                  <a:srgbClr val="FFFFFF"/>
                </a:solidFill>
                <a:effectLst/>
                <a:uLnTx/>
                <a:uFillTx/>
                <a:latin typeface="Calibri"/>
                <a:ea typeface="+mn-ea"/>
                <a:cs typeface="Calibri"/>
              </a:rPr>
              <a:t>Burbanks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6C9015B-6E04-4EFB-8C91-B1D44D18B790}"/>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b="1" dirty="0">
                <a:solidFill>
                  <a:srgbClr val="FF0000"/>
                </a:solidFill>
                <a:latin typeface="Kristen ITC"/>
                <a:ea typeface="Kozuka Gothic Pro B"/>
              </a:rPr>
              <a:t>Suri-</a:t>
            </a:r>
            <a:r>
              <a:rPr lang="en-GB" sz="5400" b="1" dirty="0" err="1">
                <a:solidFill>
                  <a:srgbClr val="FF0000"/>
                </a:solidFill>
                <a:latin typeface="Kristen ITC"/>
                <a:ea typeface="Kozuka Gothic Pro B"/>
              </a:rPr>
              <a:t>ashi</a:t>
            </a:r>
            <a:r>
              <a:rPr lang="en-GB" sz="5400" b="1" dirty="0">
                <a:solidFill>
                  <a:srgbClr val="FF0000"/>
                </a:solidFill>
                <a:latin typeface="Kristen ITC"/>
                <a:ea typeface="Kozuka Gothic Pro B"/>
              </a:rPr>
              <a:t> </a:t>
            </a:r>
            <a:r>
              <a:rPr lang="ja-JP" altLang="en-US" sz="5400" b="0" i="0" dirty="0">
                <a:solidFill>
                  <a:srgbClr val="FF0000"/>
                </a:solidFill>
                <a:effectLst/>
                <a:latin typeface="Source Han Sans"/>
              </a:rPr>
              <a:t>すり足</a:t>
            </a:r>
            <a:endParaRPr kumimoji="0" lang="en-GB" sz="5400" b="1" i="0" u="none" strike="noStrike" kern="1200" cap="none" spc="0" normalizeH="0" baseline="0" noProof="0" dirty="0">
              <a:ln>
                <a:noFill/>
              </a:ln>
              <a:solidFill>
                <a:srgbClr val="FF0000"/>
              </a:solidFill>
              <a:effectLst/>
              <a:uLnTx/>
              <a:uFillTx/>
              <a:latin typeface="Kristen ITC"/>
              <a:ea typeface="Kozuka Gothic Pro B"/>
              <a:cs typeface="+mn-cs"/>
            </a:endParaRPr>
          </a:p>
        </p:txBody>
      </p:sp>
      <p:pic>
        <p:nvPicPr>
          <p:cNvPr id="4" name="Picture 3">
            <a:extLst>
              <a:ext uri="{FF2B5EF4-FFF2-40B4-BE49-F238E27FC236}">
                <a16:creationId xmlns:a16="http://schemas.microsoft.com/office/drawing/2014/main" id="{86C29C46-1E2C-407F-8578-1F8DF2FB35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91" t="36056" r="22645" b="28041"/>
          <a:stretch/>
        </p:blipFill>
        <p:spPr>
          <a:xfrm>
            <a:off x="450164" y="2153934"/>
            <a:ext cx="8243665" cy="2796611"/>
          </a:xfrm>
          <a:prstGeom prst="rect">
            <a:avLst/>
          </a:prstGeom>
        </p:spPr>
      </p:pic>
      <p:pic>
        <p:nvPicPr>
          <p:cNvPr id="7" name="Picture 6" descr="A cartoon of a sumo wrestler&#10;&#10;Description automatically generated">
            <a:extLst>
              <a:ext uri="{FF2B5EF4-FFF2-40B4-BE49-F238E27FC236}">
                <a16:creationId xmlns:a16="http://schemas.microsoft.com/office/drawing/2014/main" id="{4CEF5CEB-0FBD-4A81-B8D7-6885F9B55C56}"/>
              </a:ext>
            </a:extLst>
          </p:cNvPr>
          <p:cNvPicPr>
            <a:picLocks noChangeAspect="1"/>
          </p:cNvPicPr>
          <p:nvPr/>
        </p:nvPicPr>
        <p:blipFill rotWithShape="1">
          <a:blip r:embed="rId5">
            <a:extLst>
              <a:ext uri="{28A0092B-C50C-407E-A947-70E740481C1C}">
                <a14:useLocalDpi xmlns:a14="http://schemas.microsoft.com/office/drawing/2010/main" val="0"/>
              </a:ext>
            </a:extLst>
          </a:blip>
          <a:srcRect l="6417" t="14502" r="29827" b="77405"/>
          <a:stretch/>
        </p:blipFill>
        <p:spPr>
          <a:xfrm>
            <a:off x="539551" y="1833760"/>
            <a:ext cx="6789390" cy="609341"/>
          </a:xfrm>
          <a:prstGeom prst="rect">
            <a:avLst/>
          </a:prstGeom>
        </p:spPr>
      </p:pic>
      <p:sp>
        <p:nvSpPr>
          <p:cNvPr id="11" name="TextBox 10">
            <a:extLst>
              <a:ext uri="{FF2B5EF4-FFF2-40B4-BE49-F238E27FC236}">
                <a16:creationId xmlns:a16="http://schemas.microsoft.com/office/drawing/2014/main" id="{B16BA8F3-002D-4A8D-BF1A-BFA8DB50C073}"/>
              </a:ext>
            </a:extLst>
          </p:cNvPr>
          <p:cNvSpPr txBox="1"/>
          <p:nvPr/>
        </p:nvSpPr>
        <p:spPr>
          <a:xfrm>
            <a:off x="586770" y="4802580"/>
            <a:ext cx="7970454" cy="1015663"/>
          </a:xfrm>
          <a:prstGeom prst="rect">
            <a:avLst/>
          </a:prstGeom>
          <a:noFill/>
          <a:ln w="28575">
            <a:solidFill>
              <a:srgbClr val="0D0D0D"/>
            </a:solidFill>
            <a:prstDash val="dash"/>
          </a:ln>
        </p:spPr>
        <p:txBody>
          <a:bodyPr wrap="square">
            <a:spAutoFit/>
          </a:bodyPr>
          <a:lstStyle/>
          <a:p>
            <a:pPr marR="0" lvl="0" defTabSz="914400" rtl="0" eaLnBrk="1" fontAlgn="auto" latinLnBrk="0" hangingPunct="1">
              <a:spcBef>
                <a:spcPts val="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Kozuka Gothic Pro B" pitchFamily="34" charset="-128"/>
                <a:ea typeface="Kozuka Gothic Pro B"/>
              </a:rPr>
              <a:t>Remember: </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rPr>
              <a:t>Make sure</a:t>
            </a:r>
            <a:r>
              <a:rPr lang="en-GB" sz="2000" dirty="0">
                <a:solidFill>
                  <a:prstClr val="black"/>
                </a:solidFill>
                <a:latin typeface="Kozuka Gothic Pro B" pitchFamily="34" charset="-128"/>
                <a:ea typeface="Kozuka Gothic Pro B"/>
              </a:rPr>
              <a:t> your feet stay connected to the ground at all times. </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GB" sz="2000" dirty="0">
                <a:solidFill>
                  <a:prstClr val="black"/>
                </a:solidFill>
                <a:latin typeface="Kozuka Gothic Pro B" pitchFamily="34" charset="-128"/>
                <a:ea typeface="Kozuka Gothic Pro B"/>
              </a:rPr>
              <a:t>Try to keep the low, squat position.</a:t>
            </a:r>
            <a:endPar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endParaRPr>
          </a:p>
        </p:txBody>
      </p:sp>
      <p:sp>
        <p:nvSpPr>
          <p:cNvPr id="12" name="TextBox 11">
            <a:extLst>
              <a:ext uri="{FF2B5EF4-FFF2-40B4-BE49-F238E27FC236}">
                <a16:creationId xmlns:a16="http://schemas.microsoft.com/office/drawing/2014/main" id="{FDB80015-8AF2-4E54-BF25-662342A5FD20}"/>
              </a:ext>
            </a:extLst>
          </p:cNvPr>
          <p:cNvSpPr txBox="1"/>
          <p:nvPr/>
        </p:nvSpPr>
        <p:spPr>
          <a:xfrm>
            <a:off x="539551" y="1333558"/>
            <a:ext cx="7970454" cy="523220"/>
          </a:xfrm>
          <a:prstGeom prst="rect">
            <a:avLst/>
          </a:prstGeom>
          <a:noFill/>
          <a:ln w="28575">
            <a:noFill/>
            <a:prstDash val="dash"/>
          </a:ln>
        </p:spPr>
        <p:txBody>
          <a:bodyPr wrap="square">
            <a:spAutoFit/>
          </a:bodyPr>
          <a:lstStyle/>
          <a:p>
            <a:pPr marR="0" lvl="0" defTabSz="914400" rtl="0" eaLnBrk="1" fontAlgn="auto" latinLnBrk="0" hangingPunct="1">
              <a:spcBef>
                <a:spcPts val="0"/>
              </a:spcBef>
              <a:spcAft>
                <a:spcPts val="0"/>
              </a:spcAft>
              <a:buClrTx/>
              <a:buSzTx/>
              <a:tabLst/>
              <a:defRPr/>
            </a:pPr>
            <a:r>
              <a:rPr kumimoji="0" lang="en-GB" sz="2800" b="1" u="none" strike="noStrike" kern="1200" cap="none" spc="0" normalizeH="0" baseline="0" noProof="0" dirty="0">
                <a:ln>
                  <a:noFill/>
                </a:ln>
                <a:solidFill>
                  <a:prstClr val="black"/>
                </a:solidFill>
                <a:effectLst/>
                <a:uLnTx/>
                <a:uFillTx/>
                <a:latin typeface="Kozuka Gothic Pro B" pitchFamily="34" charset="-128"/>
                <a:ea typeface="Kozuka Gothic Pro B"/>
              </a:rPr>
              <a:t>Sliding feet</a:t>
            </a:r>
          </a:p>
        </p:txBody>
      </p:sp>
    </p:spTree>
    <p:extLst>
      <p:ext uri="{BB962C8B-B14F-4D97-AF65-F5344CB8AC3E}">
        <p14:creationId xmlns:p14="http://schemas.microsoft.com/office/powerpoint/2010/main" val="151056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F05387-08C8-E753-B5EE-EF05D3D87241}"/>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0448FB5-5289-4AC4-B667-B86CEF5F2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EF50AB3F-B166-4FA7-A6D9-D823ED27D736}"/>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Calibri"/>
                <a:cs typeface="Calibri"/>
              </a:rPr>
              <a:t>Illustrations by Aya </a:t>
            </a:r>
            <a:r>
              <a:rPr lang="en-GB" sz="1200" dirty="0" err="1">
                <a:solidFill>
                  <a:srgbClr val="FFFFFF"/>
                </a:solidFill>
                <a:latin typeface="Calibri"/>
                <a:cs typeface="Calibri"/>
              </a:rPr>
              <a:t>Burbanks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6C9015B-6E04-4EFB-8C91-B1D44D18B790}"/>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b="1" dirty="0" err="1">
                <a:solidFill>
                  <a:srgbClr val="FF0000"/>
                </a:solidFill>
                <a:latin typeface="Kristen ITC"/>
                <a:ea typeface="Kozuka Gothic Pro B"/>
              </a:rPr>
              <a:t>Koshi-wari</a:t>
            </a:r>
            <a:r>
              <a:rPr lang="en-GB" sz="5400" b="1" dirty="0">
                <a:solidFill>
                  <a:srgbClr val="FF0000"/>
                </a:solidFill>
                <a:latin typeface="Kristen ITC"/>
                <a:ea typeface="Kozuka Gothic Pro B"/>
              </a:rPr>
              <a:t> </a:t>
            </a:r>
            <a:r>
              <a:rPr lang="ja-JP" altLang="en-US" sz="5400" b="1" dirty="0">
                <a:solidFill>
                  <a:srgbClr val="FF0000"/>
                </a:solidFill>
                <a:latin typeface="Kristen ITC"/>
                <a:ea typeface="Kozuka Gothic Pro B"/>
              </a:rPr>
              <a:t>腰割り</a:t>
            </a:r>
            <a:endParaRPr kumimoji="0" lang="en-GB" sz="5400" b="1" i="0" u="none" strike="noStrike" kern="1200" cap="none" spc="0" normalizeH="0" baseline="0" noProof="0" dirty="0">
              <a:ln>
                <a:noFill/>
              </a:ln>
              <a:solidFill>
                <a:srgbClr val="FF0000"/>
              </a:solidFill>
              <a:effectLst/>
              <a:uLnTx/>
              <a:uFillTx/>
              <a:latin typeface="Kristen ITC"/>
              <a:ea typeface="Kozuka Gothic Pro B"/>
              <a:cs typeface="+mn-cs"/>
            </a:endParaRPr>
          </a:p>
        </p:txBody>
      </p:sp>
      <p:pic>
        <p:nvPicPr>
          <p:cNvPr id="4" name="Picture 3">
            <a:extLst>
              <a:ext uri="{FF2B5EF4-FFF2-40B4-BE49-F238E27FC236}">
                <a16:creationId xmlns:a16="http://schemas.microsoft.com/office/drawing/2014/main" id="{E4FB2A91-5A2A-47B4-89A8-07CFF6C084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6" t="32956" r="42134" b="34387"/>
          <a:stretch/>
        </p:blipFill>
        <p:spPr>
          <a:xfrm>
            <a:off x="1375637" y="2224391"/>
            <a:ext cx="6392724" cy="2697656"/>
          </a:xfrm>
          <a:prstGeom prst="rect">
            <a:avLst/>
          </a:prstGeom>
        </p:spPr>
      </p:pic>
      <p:pic>
        <p:nvPicPr>
          <p:cNvPr id="7" name="Picture 6" descr="A cartoon of a sumo wrestler&#10;&#10;Description automatically generated">
            <a:extLst>
              <a:ext uri="{FF2B5EF4-FFF2-40B4-BE49-F238E27FC236}">
                <a16:creationId xmlns:a16="http://schemas.microsoft.com/office/drawing/2014/main" id="{FE2EA89D-7F7A-485A-AC44-26C257C98F7B}"/>
              </a:ext>
            </a:extLst>
          </p:cNvPr>
          <p:cNvPicPr>
            <a:picLocks noChangeAspect="1"/>
          </p:cNvPicPr>
          <p:nvPr/>
        </p:nvPicPr>
        <p:blipFill rotWithShape="1">
          <a:blip r:embed="rId5">
            <a:extLst>
              <a:ext uri="{28A0092B-C50C-407E-A947-70E740481C1C}">
                <a14:useLocalDpi xmlns:a14="http://schemas.microsoft.com/office/drawing/2010/main" val="0"/>
              </a:ext>
            </a:extLst>
          </a:blip>
          <a:srcRect l="8263" t="14763" r="47865" b="78258"/>
          <a:stretch/>
        </p:blipFill>
        <p:spPr>
          <a:xfrm>
            <a:off x="1974106" y="1757991"/>
            <a:ext cx="4451709" cy="500750"/>
          </a:xfrm>
          <a:prstGeom prst="rect">
            <a:avLst/>
          </a:prstGeom>
        </p:spPr>
      </p:pic>
      <p:sp>
        <p:nvSpPr>
          <p:cNvPr id="11" name="TextBox 10">
            <a:extLst>
              <a:ext uri="{FF2B5EF4-FFF2-40B4-BE49-F238E27FC236}">
                <a16:creationId xmlns:a16="http://schemas.microsoft.com/office/drawing/2014/main" id="{AF44B97C-7B5C-4AF9-80FC-C49FC60BA9B5}"/>
              </a:ext>
            </a:extLst>
          </p:cNvPr>
          <p:cNvSpPr txBox="1"/>
          <p:nvPr/>
        </p:nvSpPr>
        <p:spPr>
          <a:xfrm>
            <a:off x="539551" y="1333558"/>
            <a:ext cx="7970454" cy="523220"/>
          </a:xfrm>
          <a:prstGeom prst="rect">
            <a:avLst/>
          </a:prstGeom>
          <a:noFill/>
          <a:ln w="28575">
            <a:noFill/>
            <a:prstDash val="dash"/>
          </a:ln>
        </p:spPr>
        <p:txBody>
          <a:bodyPr wrap="square">
            <a:spAutoFit/>
          </a:bodyPr>
          <a:lstStyle/>
          <a:p>
            <a:pPr marR="0" lvl="0" defTabSz="914400" rtl="0" eaLnBrk="1" fontAlgn="auto" latinLnBrk="0" hangingPunct="1">
              <a:spcBef>
                <a:spcPts val="0"/>
              </a:spcBef>
              <a:spcAft>
                <a:spcPts val="0"/>
              </a:spcAft>
              <a:buClrTx/>
              <a:buSzTx/>
              <a:tabLst/>
              <a:defRPr/>
            </a:pPr>
            <a:r>
              <a:rPr kumimoji="0" lang="en-GB" sz="2800" b="1" u="none" strike="noStrike" kern="1200" cap="none" spc="0" normalizeH="0" baseline="0" noProof="0" dirty="0">
                <a:ln>
                  <a:noFill/>
                </a:ln>
                <a:solidFill>
                  <a:prstClr val="black"/>
                </a:solidFill>
                <a:effectLst/>
                <a:uLnTx/>
                <a:uFillTx/>
                <a:latin typeface="Kozuka Gothic Pro B" pitchFamily="34" charset="-128"/>
                <a:ea typeface="Kozuka Gothic Pro B"/>
              </a:rPr>
              <a:t>Sumo</a:t>
            </a:r>
            <a:r>
              <a:rPr kumimoji="0" lang="en-GB" sz="2800" b="1" u="none" strike="noStrike" kern="1200" cap="none" spc="0" normalizeH="0" noProof="0" dirty="0">
                <a:ln>
                  <a:noFill/>
                </a:ln>
                <a:solidFill>
                  <a:prstClr val="black"/>
                </a:solidFill>
                <a:effectLst/>
                <a:uLnTx/>
                <a:uFillTx/>
                <a:latin typeface="Kozuka Gothic Pro B" pitchFamily="34" charset="-128"/>
                <a:ea typeface="Kozuka Gothic Pro B"/>
              </a:rPr>
              <a:t> squat</a:t>
            </a:r>
            <a:endParaRPr kumimoji="0" lang="en-GB" sz="2800" b="1" u="none" strike="noStrike" kern="1200" cap="none" spc="0" normalizeH="0" baseline="0" noProof="0" dirty="0">
              <a:ln>
                <a:noFill/>
              </a:ln>
              <a:solidFill>
                <a:prstClr val="black"/>
              </a:solidFill>
              <a:effectLst/>
              <a:uLnTx/>
              <a:uFillTx/>
              <a:latin typeface="Kozuka Gothic Pro B" pitchFamily="34" charset="-128"/>
              <a:ea typeface="Kozuka Gothic Pro B"/>
            </a:endParaRPr>
          </a:p>
        </p:txBody>
      </p:sp>
      <p:sp>
        <p:nvSpPr>
          <p:cNvPr id="12" name="TextBox 11">
            <a:extLst>
              <a:ext uri="{FF2B5EF4-FFF2-40B4-BE49-F238E27FC236}">
                <a16:creationId xmlns:a16="http://schemas.microsoft.com/office/drawing/2014/main" id="{D898E811-0912-445F-B1D7-848F775864E7}"/>
              </a:ext>
            </a:extLst>
          </p:cNvPr>
          <p:cNvSpPr txBox="1"/>
          <p:nvPr/>
        </p:nvSpPr>
        <p:spPr>
          <a:xfrm>
            <a:off x="1264294" y="4922047"/>
            <a:ext cx="6615411" cy="1015663"/>
          </a:xfrm>
          <a:prstGeom prst="rect">
            <a:avLst/>
          </a:prstGeom>
          <a:noFill/>
          <a:ln w="28575">
            <a:solidFill>
              <a:srgbClr val="0D0D0D"/>
            </a:solidFill>
            <a:prstDash val="dash"/>
          </a:ln>
        </p:spPr>
        <p:txBody>
          <a:bodyPr wrap="square">
            <a:spAutoFit/>
          </a:bodyPr>
          <a:lstStyle/>
          <a:p>
            <a:pPr marR="0" lvl="0" defTabSz="914400" rtl="0" eaLnBrk="1" fontAlgn="auto" latinLnBrk="0" hangingPunct="1">
              <a:spcBef>
                <a:spcPts val="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Kozuka Gothic Pro B" pitchFamily="34" charset="-128"/>
                <a:ea typeface="Kozuka Gothic Pro B"/>
              </a:rPr>
              <a:t>Remember: </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rPr>
              <a:t>Keep your knees pointed outwards when</a:t>
            </a:r>
            <a:r>
              <a:rPr kumimoji="0" lang="en-GB" sz="2000" i="0" u="none" strike="noStrike" kern="1200" cap="none" spc="0" normalizeH="0" noProof="0" dirty="0">
                <a:ln>
                  <a:noFill/>
                </a:ln>
                <a:solidFill>
                  <a:prstClr val="black"/>
                </a:solidFill>
                <a:effectLst/>
                <a:uLnTx/>
                <a:uFillTx/>
                <a:latin typeface="Kozuka Gothic Pro B" pitchFamily="34" charset="-128"/>
                <a:ea typeface="Kozuka Gothic Pro B"/>
              </a:rPr>
              <a:t> squatting</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GB" sz="2000" dirty="0">
                <a:solidFill>
                  <a:prstClr val="black"/>
                </a:solidFill>
                <a:latin typeface="Kozuka Gothic Pro B" pitchFamily="34" charset="-128"/>
                <a:ea typeface="Kozuka Gothic Pro B"/>
              </a:rPr>
              <a:t>Keep your back straight.</a:t>
            </a:r>
            <a:endPar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endParaRPr>
          </a:p>
        </p:txBody>
      </p:sp>
    </p:spTree>
    <p:extLst>
      <p:ext uri="{BB962C8B-B14F-4D97-AF65-F5344CB8AC3E}">
        <p14:creationId xmlns:p14="http://schemas.microsoft.com/office/powerpoint/2010/main" val="3409798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55B018323F8642A5467299A1B9FAE8" ma:contentTypeVersion="15" ma:contentTypeDescription="Create a new document." ma:contentTypeScope="" ma:versionID="125012abcbb2d9900372ceccf7c5d466">
  <xsd:schema xmlns:xsd="http://www.w3.org/2001/XMLSchema" xmlns:xs="http://www.w3.org/2001/XMLSchema" xmlns:p="http://schemas.microsoft.com/office/2006/metadata/properties" xmlns:ns2="d8b6db6b-d518-46de-a133-ecec48f9032d" xmlns:ns3="22c91556-46bc-4590-bcd5-90c67e4b91fa" targetNamespace="http://schemas.microsoft.com/office/2006/metadata/properties" ma:root="true" ma:fieldsID="cdd29ca83f939dcda192c558b44b9990" ns2:_="" ns3:_="">
    <xsd:import namespace="d8b6db6b-d518-46de-a133-ecec48f9032d"/>
    <xsd:import namespace="22c91556-46bc-4590-bcd5-90c67e4b91f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6db6b-d518-46de-a133-ecec48f90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7f363ac-60c5-4dbc-b4e3-f2fa882781a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c91556-46bc-4590-bcd5-90c67e4b91f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38fdc1c-08e9-4115-8215-a2101e22a682}" ma:internalName="TaxCatchAll" ma:showField="CatchAllData" ma:web="22c91556-46bc-4590-bcd5-90c67e4b91f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2c91556-46bc-4590-bcd5-90c67e4b91fa" xsi:nil="true"/>
    <lcf76f155ced4ddcb4097134ff3c332f xmlns="d8b6db6b-d518-46de-a133-ecec48f9032d">
      <Terms xmlns="http://schemas.microsoft.com/office/infopath/2007/PartnerControls"/>
    </lcf76f155ced4ddcb4097134ff3c332f>
    <MediaLengthInSeconds xmlns="d8b6db6b-d518-46de-a133-ecec48f9032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5C2633-D70B-477C-9DBD-57FD3D88B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b6db6b-d518-46de-a133-ecec48f9032d"/>
    <ds:schemaRef ds:uri="22c91556-46bc-4590-bcd5-90c67e4b9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E62433-4D4E-43E1-9295-4B31A7EF5F87}">
  <ds:schemaRefs>
    <ds:schemaRef ds:uri="http://schemas.microsoft.com/office/2006/metadata/properties"/>
    <ds:schemaRef ds:uri="http://schemas.microsoft.com/office/infopath/2007/PartnerControls"/>
    <ds:schemaRef ds:uri="22c91556-46bc-4590-bcd5-90c67e4b91fa"/>
    <ds:schemaRef ds:uri="d8b6db6b-d518-46de-a133-ecec48f9032d"/>
  </ds:schemaRefs>
</ds:datastoreItem>
</file>

<file path=customXml/itemProps3.xml><?xml version="1.0" encoding="utf-8"?>
<ds:datastoreItem xmlns:ds="http://schemas.openxmlformats.org/officeDocument/2006/customXml" ds:itemID="{23068C8B-8CBD-4AA9-B61D-64AC042C95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272</TotalTime>
  <Words>1442</Words>
  <Application>Microsoft Office PowerPoint</Application>
  <PresentationFormat>On-screen Show (4:3)</PresentationFormat>
  <Paragraphs>177</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Kozuka Gothic Pro B</vt:lpstr>
      <vt:lpstr>Kozuka Gothic Pro R</vt:lpstr>
      <vt:lpstr>Source Han Sans</vt:lpstr>
      <vt:lpstr>Arial</vt:lpstr>
      <vt:lpstr>Calibri</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Lucy Hawksley</cp:lastModifiedBy>
  <cp:revision>35</cp:revision>
  <dcterms:created xsi:type="dcterms:W3CDTF">2017-05-31T10:45:44Z</dcterms:created>
  <dcterms:modified xsi:type="dcterms:W3CDTF">2025-09-04T12:37:43Z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0x0101004855B018323F8642A5467299A1B9FAE8</vt:lpwstr>
  </property>
  <property fmtid="{D5CDD505-2E9C-101B-9397-08002B2CF9AE}" pid="3" name="Order">
    <vt:r8>92400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