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2" r:id="rId2"/>
    <p:sldId id="285" r:id="rId3"/>
    <p:sldId id="295" r:id="rId4"/>
    <p:sldId id="286" r:id="rId5"/>
    <p:sldId id="287" r:id="rId6"/>
    <p:sldId id="288" r:id="rId7"/>
    <p:sldId id="289" r:id="rId8"/>
    <p:sldId id="290" r:id="rId9"/>
    <p:sldId id="291" r:id="rId10"/>
    <p:sldId id="297" r:id="rId11"/>
    <p:sldId id="292" r:id="rId12"/>
    <p:sldId id="293" r:id="rId13"/>
    <p:sldId id="296" r:id="rId14"/>
    <p:sldId id="283" r:id="rId15"/>
    <p:sldId id="28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VH1XLvyqBShzY7ei/CSVaQ==" hashData="EnDBBMqBnVEHmdOSs6BaDwnXi/f/lABamgw1fAk6eOqGEBL7jMFHhl0YQTdIYb6Xp60+L3Gc6KQOyRCXuC6Kq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3003"/>
    <a:srgbClr val="603904"/>
    <a:srgbClr val="6F4205"/>
    <a:srgbClr val="9B5C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16" autoAdjust="0"/>
    <p:restoredTop sz="58654" autoAdjust="0"/>
  </p:normalViewPr>
  <p:slideViewPr>
    <p:cSldViewPr>
      <p:cViewPr varScale="1">
        <p:scale>
          <a:sx n="67" d="100"/>
          <a:sy n="67" d="100"/>
        </p:scale>
        <p:origin x="1008" y="176"/>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F2C34-F7CC-4045-819F-D5153A9DF42E}" type="datetimeFigureOut">
              <a:rPr lang="en-GB" smtClean="0"/>
              <a:t>16/01/2023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609C5F-35CA-4B5D-9800-691F0D2F62EB}" type="slidenum">
              <a:rPr lang="en-GB" smtClean="0"/>
              <a:t>‹#›</a:t>
            </a:fld>
            <a:endParaRPr lang="en-GB"/>
          </a:p>
        </p:txBody>
      </p:sp>
    </p:spTree>
    <p:extLst>
      <p:ext uri="{BB962C8B-B14F-4D97-AF65-F5344CB8AC3E}">
        <p14:creationId xmlns:p14="http://schemas.microsoft.com/office/powerpoint/2010/main" val="3606246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kern="1200" dirty="0" err="1">
                <a:solidFill>
                  <a:schemeClr val="tx1"/>
                </a:solidFill>
                <a:effectLst/>
                <a:latin typeface="+mn-lt"/>
                <a:ea typeface="+mn-ea"/>
                <a:cs typeface="+mn-cs"/>
              </a:rPr>
              <a:t>Taa-chan’s</a:t>
            </a:r>
            <a:r>
              <a:rPr lang="en-GB" sz="1200" b="1" i="1" kern="1200" dirty="0">
                <a:solidFill>
                  <a:schemeClr val="tx1"/>
                </a:solidFill>
                <a:effectLst/>
                <a:latin typeface="+mn-lt"/>
                <a:ea typeface="+mn-ea"/>
                <a:cs typeface="+mn-cs"/>
              </a:rPr>
              <a:t> </a:t>
            </a:r>
            <a:r>
              <a:rPr lang="en-GB" sz="1200" b="1" i="1" kern="1200" dirty="0" err="1">
                <a:solidFill>
                  <a:schemeClr val="tx1"/>
                </a:solidFill>
                <a:effectLst/>
                <a:latin typeface="+mn-lt"/>
                <a:ea typeface="+mn-ea"/>
                <a:cs typeface="+mn-cs"/>
              </a:rPr>
              <a:t>Oshogatsu</a:t>
            </a:r>
            <a:endParaRPr lang="en-GB" sz="1200" b="1" i="1" kern="1200" dirty="0">
              <a:solidFill>
                <a:schemeClr val="tx1"/>
              </a:solidFill>
              <a:effectLst/>
              <a:latin typeface="+mn-lt"/>
              <a:ea typeface="+mn-ea"/>
              <a:cs typeface="+mn-cs"/>
            </a:endParaRPr>
          </a:p>
          <a:p>
            <a:pPr algn="ctr"/>
            <a:endParaRPr lang="en-GB" sz="1200" b="1" kern="1200" dirty="0">
              <a:solidFill>
                <a:schemeClr val="tx1"/>
              </a:solidFill>
              <a:effectLst/>
              <a:latin typeface="+mn-lt"/>
              <a:ea typeface="+mn-ea"/>
              <a:cs typeface="+mn-cs"/>
            </a:endParaRPr>
          </a:p>
          <a:p>
            <a:pPr algn="ctr"/>
            <a:r>
              <a:rPr lang="en-GB" sz="1200" kern="1200" dirty="0">
                <a:solidFill>
                  <a:schemeClr val="tx1"/>
                </a:solidFill>
                <a:effectLst/>
                <a:latin typeface="+mn-lt"/>
                <a:ea typeface="+mn-ea"/>
                <a:cs typeface="+mn-cs"/>
              </a:rPr>
              <a:t>1</a:t>
            </a:r>
            <a:endParaRPr lang="en-GB" sz="1200" b="1"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lang="en-GB" sz="1200" b="1" kern="1200" dirty="0">
                <a:solidFill>
                  <a:schemeClr val="tx1"/>
                </a:solidFill>
                <a:effectLst/>
                <a:latin typeface="+mn-lt"/>
                <a:ea typeface="+mn-ea"/>
                <a:cs typeface="+mn-cs"/>
              </a:rPr>
            </a:br>
            <a:r>
              <a:rPr lang="en-US" sz="1200" i="1" kern="1200" dirty="0">
                <a:solidFill>
                  <a:schemeClr val="tx1"/>
                </a:solidFill>
                <a:effectLst/>
                <a:latin typeface="+mn-lt"/>
                <a:ea typeface="+mn-ea"/>
                <a:cs typeface="+mn-cs"/>
              </a:rPr>
              <a:t>Pre-text </a:t>
            </a:r>
            <a:endParaRPr lang="en-GB" sz="1200" i="1" kern="1200" dirty="0">
              <a:solidFill>
                <a:schemeClr val="tx1"/>
              </a:solidFill>
              <a:effectLst/>
              <a:latin typeface="+mn-lt"/>
              <a:ea typeface="+mn-ea"/>
              <a:cs typeface="+mn-cs"/>
            </a:endParaRPr>
          </a:p>
          <a:p>
            <a:pPr algn="ctr"/>
            <a:endParaRPr lang="en-GB" sz="1200" b="1"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New Year, or </a:t>
            </a:r>
            <a:r>
              <a:rPr lang="en-GB" sz="1200" i="1" kern="1200" dirty="0" err="1">
                <a:solidFill>
                  <a:schemeClr val="tx1"/>
                </a:solidFill>
                <a:effectLst/>
                <a:latin typeface="+mn-lt"/>
                <a:ea typeface="+mn-ea"/>
                <a:cs typeface="+mn-cs"/>
              </a:rPr>
              <a:t>Oshogatsu</a:t>
            </a:r>
            <a:r>
              <a:rPr lang="en-GB" sz="1200" i="1" kern="1200" dirty="0">
                <a:solidFill>
                  <a:schemeClr val="tx1"/>
                </a:solidFill>
                <a:effectLst/>
                <a:latin typeface="+mn-lt"/>
                <a:ea typeface="+mn-ea"/>
                <a:cs typeface="+mn-cs"/>
              </a:rPr>
              <a:t>, is the most important holiday of the year in Japan. In the run-up to New Year’s Day, people spend time cleaning their homes, putting up decorations, and writing cards to friends and family. New year cards are called </a:t>
            </a:r>
            <a:r>
              <a:rPr lang="en-GB" sz="1200" i="1" kern="1200" dirty="0" err="1">
                <a:solidFill>
                  <a:schemeClr val="tx1"/>
                </a:solidFill>
                <a:effectLst/>
                <a:latin typeface="+mn-lt"/>
                <a:ea typeface="+mn-ea"/>
                <a:cs typeface="+mn-cs"/>
              </a:rPr>
              <a:t>nengajo</a:t>
            </a:r>
            <a:r>
              <a:rPr lang="en-GB" sz="1200" i="1" kern="1200" dirty="0">
                <a:solidFill>
                  <a:schemeClr val="tx1"/>
                </a:solidFill>
                <a:effectLst/>
                <a:latin typeface="+mn-lt"/>
                <a:ea typeface="+mn-ea"/>
                <a:cs typeface="+mn-cs"/>
              </a:rPr>
              <a:t> and are actually postcards. They feature a New Year greeting and short message, as well as seasonal designs and sometimes a family picture on the front, with the back reserved for the recipient’s address only.</a:t>
            </a:r>
          </a:p>
          <a:p>
            <a:r>
              <a:rPr lang="en-GB" sz="1200" i="1"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On New Year’s Day, people spend time with family and eat traditional dishes called </a:t>
            </a:r>
            <a:r>
              <a:rPr lang="en-GB" sz="1200" i="1" kern="1200" dirty="0" err="1">
                <a:solidFill>
                  <a:schemeClr val="tx1"/>
                </a:solidFill>
                <a:effectLst/>
                <a:latin typeface="+mn-lt"/>
                <a:ea typeface="+mn-ea"/>
                <a:cs typeface="+mn-cs"/>
              </a:rPr>
              <a:t>osechi</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ryori</a:t>
            </a:r>
            <a:r>
              <a:rPr lang="en-GB" sz="1200" i="1" kern="1200" dirty="0">
                <a:solidFill>
                  <a:schemeClr val="tx1"/>
                </a:solidFill>
                <a:effectLst/>
                <a:latin typeface="+mn-lt"/>
                <a:ea typeface="+mn-ea"/>
                <a:cs typeface="+mn-cs"/>
              </a:rPr>
              <a:t> which each have a special meaning. Many people will also visit a shrine or temple: the first visit of the year is called </a:t>
            </a:r>
            <a:r>
              <a:rPr lang="en-GB" sz="1200" i="1" kern="1200" dirty="0" err="1">
                <a:solidFill>
                  <a:schemeClr val="tx1"/>
                </a:solidFill>
                <a:effectLst/>
                <a:latin typeface="+mn-lt"/>
                <a:ea typeface="+mn-ea"/>
                <a:cs typeface="+mn-cs"/>
              </a:rPr>
              <a:t>hatsumode</a:t>
            </a:r>
            <a:r>
              <a:rPr lang="en-GB" sz="1200" i="1" kern="1200" dirty="0">
                <a:solidFill>
                  <a:schemeClr val="tx1"/>
                </a:solidFill>
                <a:effectLst/>
                <a:latin typeface="+mn-lt"/>
                <a:ea typeface="+mn-ea"/>
                <a:cs typeface="+mn-cs"/>
              </a:rPr>
              <a:t>. </a:t>
            </a:r>
          </a:p>
          <a:p>
            <a:r>
              <a:rPr lang="en-US" sz="1000" i="1" kern="1200" dirty="0">
                <a:solidFill>
                  <a:schemeClr val="tx1"/>
                </a:solidFill>
                <a:effectLst/>
                <a:latin typeface="+mn-lt"/>
                <a:ea typeface="+mn-ea"/>
                <a:cs typeface="+mn-cs"/>
              </a:rPr>
              <a:t>   </a:t>
            </a:r>
            <a:endParaRPr lang="en-GB" sz="1000" i="1" kern="1200" dirty="0">
              <a:solidFill>
                <a:schemeClr val="tx1"/>
              </a:solidFill>
              <a:effectLst/>
              <a:latin typeface="+mn-lt"/>
              <a:ea typeface="+mn-ea"/>
              <a:cs typeface="+mn-cs"/>
            </a:endParaRPr>
          </a:p>
          <a:p>
            <a:r>
              <a:rPr lang="en-US" sz="1000" i="1" kern="1200" dirty="0">
                <a:solidFill>
                  <a:schemeClr val="tx1"/>
                </a:solidFill>
                <a:effectLst/>
                <a:latin typeface="+mn-lt"/>
                <a:ea typeface="+mn-ea"/>
                <a:cs typeface="+mn-cs"/>
              </a:rPr>
              <a:t> </a:t>
            </a:r>
            <a:endParaRPr lang="en-GB" sz="10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Japanese words in this story are:</a:t>
            </a:r>
            <a:br>
              <a:rPr lang="en-GB" sz="1200" i="1" kern="1200" dirty="0">
                <a:solidFill>
                  <a:schemeClr val="tx1"/>
                </a:solidFill>
                <a:effectLst/>
                <a:latin typeface="+mn-lt"/>
                <a:ea typeface="+mn-ea"/>
                <a:cs typeface="+mn-cs"/>
              </a:rPr>
            </a:br>
            <a:endParaRPr lang="en-GB" sz="1200" i="1" kern="1200" dirty="0">
              <a:solidFill>
                <a:schemeClr val="tx1"/>
              </a:solidFill>
              <a:effectLst/>
              <a:latin typeface="+mn-lt"/>
              <a:ea typeface="+mn-ea"/>
              <a:cs typeface="+mn-cs"/>
            </a:endParaRPr>
          </a:p>
          <a:p>
            <a:r>
              <a:rPr lang="en-GB" sz="1200" b="1" i="1" kern="1200" dirty="0" err="1">
                <a:solidFill>
                  <a:schemeClr val="tx1"/>
                </a:solidFill>
                <a:effectLst/>
                <a:latin typeface="+mn-lt"/>
                <a:ea typeface="+mn-ea"/>
                <a:cs typeface="+mn-cs"/>
              </a:rPr>
              <a:t>Oshogatsu</a:t>
            </a:r>
            <a:r>
              <a:rPr lang="en-GB" sz="1200" b="1" i="1"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New Year’s Day</a:t>
            </a:r>
          </a:p>
          <a:p>
            <a:r>
              <a:rPr lang="en-GB" sz="1200" b="1" i="1" kern="1200" dirty="0" err="1">
                <a:solidFill>
                  <a:schemeClr val="tx1"/>
                </a:solidFill>
                <a:effectLst/>
                <a:latin typeface="+mn-lt"/>
                <a:ea typeface="+mn-ea"/>
                <a:cs typeface="+mn-cs"/>
              </a:rPr>
              <a:t>Omisoka</a:t>
            </a:r>
            <a:r>
              <a:rPr lang="en-GB" sz="1200" b="1" i="1"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New Year’s Eve</a:t>
            </a:r>
          </a:p>
          <a:p>
            <a:r>
              <a:rPr lang="en-GB" sz="1200" b="1" i="1" kern="1200" dirty="0">
                <a:solidFill>
                  <a:schemeClr val="tx1"/>
                </a:solidFill>
                <a:effectLst/>
                <a:latin typeface="+mn-lt"/>
                <a:ea typeface="+mn-ea"/>
                <a:cs typeface="+mn-cs"/>
              </a:rPr>
              <a:t>Chan: </a:t>
            </a:r>
            <a:r>
              <a:rPr lang="en-GB" sz="1200" i="1" kern="1200" dirty="0">
                <a:solidFill>
                  <a:schemeClr val="tx1"/>
                </a:solidFill>
                <a:effectLst/>
                <a:latin typeface="+mn-lt"/>
                <a:ea typeface="+mn-ea"/>
                <a:cs typeface="+mn-cs"/>
              </a:rPr>
              <a:t>a suffix added to names as a term of endearment or familiarity. It is often used for children, especially girls.  In the story, Takako is known as ‘</a:t>
            </a:r>
            <a:r>
              <a:rPr lang="en-GB" sz="1200" i="1" kern="1200" dirty="0" err="1">
                <a:solidFill>
                  <a:schemeClr val="tx1"/>
                </a:solidFill>
                <a:effectLst/>
                <a:latin typeface="+mn-lt"/>
                <a:ea typeface="+mn-ea"/>
                <a:cs typeface="+mn-cs"/>
              </a:rPr>
              <a:t>Taa-chan</a:t>
            </a:r>
            <a:r>
              <a:rPr lang="en-GB" sz="1200" i="1" kern="1200" dirty="0">
                <a:solidFill>
                  <a:schemeClr val="tx1"/>
                </a:solidFill>
                <a:effectLst/>
                <a:latin typeface="+mn-lt"/>
                <a:ea typeface="+mn-ea"/>
                <a:cs typeface="+mn-cs"/>
              </a:rPr>
              <a:t>’</a:t>
            </a:r>
          </a:p>
          <a:p>
            <a:r>
              <a:rPr lang="en-GB" sz="1200" b="1" i="1" kern="1200" dirty="0" err="1">
                <a:solidFill>
                  <a:schemeClr val="tx1"/>
                </a:solidFill>
                <a:effectLst/>
                <a:latin typeface="+mn-lt"/>
                <a:ea typeface="+mn-ea"/>
                <a:cs typeface="+mn-cs"/>
              </a:rPr>
              <a:t>Toshikoshi</a:t>
            </a:r>
            <a:r>
              <a:rPr lang="en-GB" sz="1200" b="1" i="1" kern="1200" dirty="0">
                <a:solidFill>
                  <a:schemeClr val="tx1"/>
                </a:solidFill>
                <a:effectLst/>
                <a:latin typeface="+mn-lt"/>
                <a:ea typeface="+mn-ea"/>
                <a:cs typeface="+mn-cs"/>
              </a:rPr>
              <a:t> soba: </a:t>
            </a:r>
            <a:r>
              <a:rPr lang="en-GB" sz="1200" i="1" kern="1200" dirty="0">
                <a:solidFill>
                  <a:schemeClr val="tx1"/>
                </a:solidFill>
                <a:effectLst/>
                <a:latin typeface="+mn-lt"/>
                <a:ea typeface="+mn-ea"/>
                <a:cs typeface="+mn-cs"/>
              </a:rPr>
              <a:t>Noodles traditionally eaten on New Year’s Eve</a:t>
            </a:r>
          </a:p>
          <a:p>
            <a:r>
              <a:rPr lang="en-GB" sz="1200" b="1" i="1" kern="1200" dirty="0" err="1">
                <a:solidFill>
                  <a:schemeClr val="tx1"/>
                </a:solidFill>
                <a:effectLst/>
                <a:latin typeface="+mn-lt"/>
                <a:ea typeface="+mn-ea"/>
                <a:cs typeface="+mn-cs"/>
              </a:rPr>
              <a:t>Osechi</a:t>
            </a:r>
            <a:r>
              <a:rPr lang="en-GB" sz="1200" b="1" i="1" kern="1200" dirty="0">
                <a:solidFill>
                  <a:schemeClr val="tx1"/>
                </a:solidFill>
                <a:effectLst/>
                <a:latin typeface="+mn-lt"/>
                <a:ea typeface="+mn-ea"/>
                <a:cs typeface="+mn-cs"/>
              </a:rPr>
              <a:t> </a:t>
            </a:r>
            <a:r>
              <a:rPr lang="en-GB" sz="1200" b="1" i="1" kern="1200" dirty="0" err="1">
                <a:solidFill>
                  <a:schemeClr val="tx1"/>
                </a:solidFill>
                <a:effectLst/>
                <a:latin typeface="+mn-lt"/>
                <a:ea typeface="+mn-ea"/>
                <a:cs typeface="+mn-cs"/>
              </a:rPr>
              <a:t>ryori</a:t>
            </a:r>
            <a:r>
              <a:rPr lang="en-GB" sz="1200" b="1" i="1"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Traditional dishes eaten during the New Year holidays</a:t>
            </a:r>
          </a:p>
          <a:p>
            <a:r>
              <a:rPr lang="en-GB" sz="1200" b="1" i="1" kern="1200" dirty="0">
                <a:solidFill>
                  <a:schemeClr val="tx1"/>
                </a:solidFill>
                <a:effectLst/>
                <a:latin typeface="+mn-lt"/>
                <a:ea typeface="+mn-ea"/>
                <a:cs typeface="+mn-cs"/>
              </a:rPr>
              <a:t>Joya no </a:t>
            </a:r>
            <a:r>
              <a:rPr lang="en-GB" sz="1200" b="1" i="1" kern="1200" dirty="0" err="1">
                <a:solidFill>
                  <a:schemeClr val="tx1"/>
                </a:solidFill>
                <a:effectLst/>
                <a:latin typeface="+mn-lt"/>
                <a:ea typeface="+mn-ea"/>
                <a:cs typeface="+mn-cs"/>
              </a:rPr>
              <a:t>kane</a:t>
            </a:r>
            <a:r>
              <a:rPr lang="en-GB" sz="1200" b="1" i="1"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Tradition</a:t>
            </a:r>
            <a:r>
              <a:rPr lang="en-GB" sz="1200" b="1" i="1"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in which bells at Buddhist temples are rung 108 times at midnight on New Year’s Eve to drive away negativity </a:t>
            </a:r>
          </a:p>
          <a:p>
            <a:r>
              <a:rPr lang="en-GB" sz="1200" b="1" i="1" kern="1200" dirty="0" err="1">
                <a:solidFill>
                  <a:schemeClr val="tx1"/>
                </a:solidFill>
                <a:effectLst/>
                <a:latin typeface="+mn-lt"/>
                <a:ea typeface="+mn-ea"/>
                <a:cs typeface="+mn-cs"/>
              </a:rPr>
              <a:t>Ozoni</a:t>
            </a:r>
            <a:r>
              <a:rPr lang="en-GB" sz="1200" b="1" i="1" kern="1200" dirty="0">
                <a:solidFill>
                  <a:schemeClr val="tx1"/>
                </a:solidFill>
                <a:effectLst/>
                <a:latin typeface="+mn-lt"/>
                <a:ea typeface="+mn-ea"/>
                <a:cs typeface="+mn-cs"/>
              </a:rPr>
              <a:t>:</a:t>
            </a:r>
            <a:r>
              <a:rPr lang="en-GB" sz="1200" i="1" kern="1200" dirty="0">
                <a:solidFill>
                  <a:schemeClr val="tx1"/>
                </a:solidFill>
                <a:effectLst/>
                <a:latin typeface="+mn-lt"/>
                <a:ea typeface="+mn-ea"/>
                <a:cs typeface="+mn-cs"/>
              </a:rPr>
              <a:t> A soup eaten along with </a:t>
            </a:r>
            <a:r>
              <a:rPr lang="en-GB" sz="1200" i="1" kern="1200" dirty="0" err="1">
                <a:solidFill>
                  <a:schemeClr val="tx1"/>
                </a:solidFill>
                <a:effectLst/>
                <a:latin typeface="+mn-lt"/>
                <a:ea typeface="+mn-ea"/>
                <a:cs typeface="+mn-cs"/>
              </a:rPr>
              <a:t>osechi</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ryori</a:t>
            </a:r>
            <a:r>
              <a:rPr lang="en-GB" sz="1200" i="1" kern="1200" dirty="0">
                <a:solidFill>
                  <a:schemeClr val="tx1"/>
                </a:solidFill>
                <a:effectLst/>
                <a:latin typeface="+mn-lt"/>
                <a:ea typeface="+mn-ea"/>
                <a:cs typeface="+mn-cs"/>
              </a:rPr>
              <a:t> on New Year’s Day, the recipe varies according to region and household</a:t>
            </a:r>
          </a:p>
          <a:p>
            <a:r>
              <a:rPr lang="en-GB" sz="1200" b="1" i="1" kern="1200" dirty="0">
                <a:solidFill>
                  <a:schemeClr val="tx1"/>
                </a:solidFill>
                <a:effectLst/>
                <a:latin typeface="+mn-lt"/>
                <a:ea typeface="+mn-ea"/>
                <a:cs typeface="+mn-cs"/>
              </a:rPr>
              <a:t>Mochi: </a:t>
            </a:r>
            <a:r>
              <a:rPr lang="en-GB" sz="1200" i="1" kern="1200" dirty="0">
                <a:solidFill>
                  <a:schemeClr val="tx1"/>
                </a:solidFill>
                <a:effectLst/>
                <a:latin typeface="+mn-lt"/>
                <a:ea typeface="+mn-ea"/>
                <a:cs typeface="+mn-cs"/>
              </a:rPr>
              <a:t>Rice cakes made from pounding rice until it is soft and chewy and can be moulded into shape</a:t>
            </a:r>
          </a:p>
          <a:p>
            <a:r>
              <a:rPr lang="en-GB" sz="1200" b="1" i="1" kern="1200" dirty="0" err="1">
                <a:solidFill>
                  <a:schemeClr val="tx1"/>
                </a:solidFill>
                <a:effectLst/>
                <a:latin typeface="+mn-lt"/>
                <a:ea typeface="+mn-ea"/>
                <a:cs typeface="+mn-cs"/>
              </a:rPr>
              <a:t>Otoshidama</a:t>
            </a:r>
            <a:r>
              <a:rPr lang="en-GB" sz="1200" b="1" i="1"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Envelopes containing money which are gifted to children on New Year’s Day</a:t>
            </a:r>
          </a:p>
          <a:p>
            <a:r>
              <a:rPr lang="en-GB" sz="1200" b="1" i="1" kern="1200" dirty="0">
                <a:solidFill>
                  <a:schemeClr val="tx1"/>
                </a:solidFill>
                <a:effectLst/>
                <a:latin typeface="+mn-lt"/>
                <a:ea typeface="+mn-ea"/>
                <a:cs typeface="+mn-cs"/>
              </a:rPr>
              <a:t>Omikuji: </a:t>
            </a:r>
            <a:r>
              <a:rPr lang="en-GB" sz="1200" i="1" kern="1200" dirty="0">
                <a:solidFill>
                  <a:schemeClr val="tx1"/>
                </a:solidFill>
                <a:effectLst/>
                <a:latin typeface="+mn-lt"/>
                <a:ea typeface="+mn-ea"/>
                <a:cs typeface="+mn-cs"/>
              </a:rPr>
              <a:t>A small paper fortune, sold at shrines and temples</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609C5F-35CA-4B5D-9800-691F0D2F62EB}" type="slidenum">
              <a:rPr lang="en-GB" smtClean="0"/>
              <a:t>1</a:t>
            </a:fld>
            <a:endParaRPr lang="en-GB"/>
          </a:p>
        </p:txBody>
      </p:sp>
    </p:spTree>
    <p:extLst>
      <p:ext uri="{BB962C8B-B14F-4D97-AF65-F5344CB8AC3E}">
        <p14:creationId xmlns:p14="http://schemas.microsoft.com/office/powerpoint/2010/main" val="94829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3D29044-7AFD-584E-BC57-07F4872A878A}"/>
              </a:ext>
            </a:extLst>
          </p:cNvPr>
          <p:cNvSpPr>
            <a:spLocks noGrp="1"/>
          </p:cNvSpPr>
          <p:nvPr>
            <p:ph type="body" idx="1"/>
          </p:nvPr>
        </p:nvSpPr>
        <p:spPr/>
        <p:txBody>
          <a:bodyPr/>
          <a:lstStyle/>
          <a:p>
            <a:pPr algn="ctr"/>
            <a:r>
              <a:rPr lang="en-GB" sz="1200" b="0" kern="1200" dirty="0">
                <a:solidFill>
                  <a:schemeClr val="tx1"/>
                </a:solidFill>
                <a:effectLst/>
                <a:latin typeface="+mn-lt"/>
                <a:ea typeface="+mn-ea"/>
                <a:cs typeface="+mn-cs"/>
              </a:rPr>
              <a:t>10</a:t>
            </a:r>
          </a:p>
          <a:p>
            <a:pPr algn="ct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After praying, Mummy suggested they buy an omikuji fortune telling strip from the shrine. Daddy went first and unfolded the small piece of white paper. It predicted ‘a little luck’. He said it sounded just right for his life and laughed heartily. Mummy’s said ‘some luck’ and they debated whether that was better or worse than Daddy’s, but couldn’t decide.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Hiroki opened his omikuji very seriously - it said medium happiness. He instantly became more cheerful and said loudly, ”It’s lucky! I must be getting the </a:t>
            </a:r>
            <a:r>
              <a:rPr lang="en-GB" sz="1200" kern="1200" dirty="0" err="1">
                <a:solidFill>
                  <a:schemeClr val="tx1"/>
                </a:solidFill>
                <a:effectLst/>
                <a:latin typeface="+mn-lt"/>
                <a:ea typeface="+mn-ea"/>
                <a:cs typeface="+mn-cs"/>
              </a:rPr>
              <a:t>otoshidama</a:t>
            </a:r>
            <a:r>
              <a:rPr lang="en-GB" sz="1200" kern="1200" dirty="0">
                <a:solidFill>
                  <a:schemeClr val="tx1"/>
                </a:solidFill>
                <a:effectLst/>
                <a:latin typeface="+mn-lt"/>
                <a:ea typeface="+mn-ea"/>
                <a:cs typeface="+mn-cs"/>
              </a:rPr>
              <a:t> I prayed for. Mummy you must have been wrong.” Mummy laughed and said, “Ooh, I can feel the shrine God is bending the rules, and also my arm...” as she pretended somebody was forcing her arm into her bag. She produced a small envelope and gave it to Hiroki. He hopped about with excitement. </a:t>
            </a:r>
          </a:p>
          <a:p>
            <a:pPr algn="ctr"/>
            <a:endParaRPr lang="en-US" dirty="0"/>
          </a:p>
        </p:txBody>
      </p:sp>
    </p:spTree>
    <p:extLst>
      <p:ext uri="{BB962C8B-B14F-4D97-AF65-F5344CB8AC3E}">
        <p14:creationId xmlns:p14="http://schemas.microsoft.com/office/powerpoint/2010/main" val="4066690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7DAD794-335E-364B-AD11-1A32F355B8E6}"/>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11</a:t>
            </a:r>
          </a:p>
          <a:p>
            <a:pPr algn="ctr"/>
            <a:endParaRPr lang="en-US" dirty="0"/>
          </a:p>
          <a:p>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was a bit apprehensive about opening her fortune. Mummy said not to worry if it was a bad one; in that case they could tie it onto one of the trees nearby, which were full of omikuji, and it would change to a good one.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opened it. It said ‘greatest luck’ which was the best fortune of all. Mummy was excited - much more than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was.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“Woah,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I wonder what this means...” Then her phone rang, “It’s your Uncle Masaki!” she said, “I must get this.”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She went to a quiet corner and answered her phone.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could see Mummy smiling and looking excited during the call. After a while, she waved her hand to invite over the rest of the family. “Your Aunt </a:t>
            </a:r>
            <a:r>
              <a:rPr lang="en-GB" sz="1200" kern="1200" dirty="0" err="1">
                <a:solidFill>
                  <a:schemeClr val="tx1"/>
                </a:solidFill>
                <a:effectLst/>
                <a:latin typeface="+mn-lt"/>
                <a:ea typeface="+mn-ea"/>
                <a:cs typeface="+mn-cs"/>
              </a:rPr>
              <a:t>Sanae</a:t>
            </a:r>
            <a:r>
              <a:rPr lang="en-GB" sz="1200" kern="1200" dirty="0">
                <a:solidFill>
                  <a:schemeClr val="tx1"/>
                </a:solidFill>
                <a:effectLst/>
                <a:latin typeface="+mn-lt"/>
                <a:ea typeface="+mn-ea"/>
                <a:cs typeface="+mn-cs"/>
              </a:rPr>
              <a:t> just had a baby boy!” Mummy said excitedly, “Hiroki and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you have a new little cousin. Come and have a look!”</a:t>
            </a:r>
          </a:p>
          <a:p>
            <a:pPr algn="ct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E764B57-FCBD-914D-93B7-D412277A9817}"/>
              </a:ext>
            </a:extLst>
          </p:cNvPr>
          <p:cNvSpPr>
            <a:spLocks noGrp="1"/>
          </p:cNvSpPr>
          <p:nvPr>
            <p:ph type="body" idx="1"/>
          </p:nvPr>
        </p:nvSpPr>
        <p:spPr/>
        <p:txBody>
          <a:bodyPr/>
          <a:lstStyle/>
          <a:p>
            <a:pPr algn="ctr"/>
            <a:r>
              <a:rPr lang="en-US" dirty="0"/>
              <a:t>12</a:t>
            </a:r>
          </a:p>
          <a:p>
            <a:pPr algn="ctr"/>
            <a:endParaRPr lang="en-US" dirty="0"/>
          </a:p>
          <a:p>
            <a:r>
              <a:rPr lang="en-GB" sz="1200" kern="1200" dirty="0">
                <a:solidFill>
                  <a:schemeClr val="tx1"/>
                </a:solidFill>
                <a:effectLst/>
                <a:latin typeface="+mn-lt"/>
                <a:ea typeface="+mn-ea"/>
                <a:cs typeface="+mn-cs"/>
              </a:rPr>
              <a:t>Mummy lowered her phone and Daddy, Hiroki and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all gathered around to peer at the screen.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had to stretch, but she wanted to join in. First they saw Uncle Masaki’s beaming face on the screen. Then the camera moved to a baby in a cot. Mummy said with a sigh of </a:t>
            </a:r>
            <a:r>
              <a:rPr lang="en-GB" sz="1200" kern="1200" dirty="0" err="1">
                <a:solidFill>
                  <a:schemeClr val="tx1"/>
                </a:solidFill>
                <a:effectLst/>
                <a:latin typeface="+mn-lt"/>
                <a:ea typeface="+mn-ea"/>
                <a:cs typeface="+mn-cs"/>
              </a:rPr>
              <a:t>appreciation,“What</a:t>
            </a:r>
            <a:r>
              <a:rPr lang="en-GB" sz="1200" kern="1200" dirty="0">
                <a:solidFill>
                  <a:schemeClr val="tx1"/>
                </a:solidFill>
                <a:effectLst/>
                <a:latin typeface="+mn-lt"/>
                <a:ea typeface="+mn-ea"/>
                <a:cs typeface="+mn-cs"/>
              </a:rPr>
              <a:t> a beautiful baby!”</a:t>
            </a:r>
          </a:p>
          <a:p>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took the phone from Mummy and looked at it more carefully. She didn’t think the baby looked particularly beautiful, with his scrunched-up face. In fact, she though he looked more like a gigantic dried plum, with reddish skin and wrinkles. He was all wrapped up in white. The camera zoomed in to the baby. His eyes were tightly closed but his mouth moved slightly as if he was munching something.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stared at him hard. He reminded her of something...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Daddy congratulated her aunt and uncle.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couldn’t look away from the baby. Yes, he must be...but was it possible?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thought she could almost see whiskers growing on his face...</a:t>
            </a:r>
          </a:p>
          <a:p>
            <a:pPr algn="ct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D0661C7-759E-A343-9D40-915F56D0702E}"/>
              </a:ext>
            </a:extLst>
          </p:cNvPr>
          <p:cNvSpPr>
            <a:spLocks noGrp="1"/>
          </p:cNvSpPr>
          <p:nvPr>
            <p:ph type="body" idx="1"/>
          </p:nvPr>
        </p:nvSpPr>
        <p:spPr/>
        <p:txBody>
          <a:bodyPr/>
          <a:lstStyle/>
          <a:p>
            <a:pPr algn="ctr"/>
            <a:r>
              <a:rPr lang="en-US" dirty="0"/>
              <a:t>13</a:t>
            </a:r>
          </a:p>
          <a:p>
            <a:pPr algn="ctr"/>
            <a:endParaRPr lang="en-US" dirty="0"/>
          </a:p>
          <a:p>
            <a:r>
              <a:rPr lang="en-GB" sz="1200" kern="1200" dirty="0">
                <a:solidFill>
                  <a:schemeClr val="tx1"/>
                </a:solidFill>
                <a:effectLst/>
                <a:latin typeface="+mn-lt"/>
                <a:ea typeface="+mn-ea"/>
                <a:cs typeface="+mn-cs"/>
              </a:rPr>
              <a:t>On the way back,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was very quiet and deep in thought as she walked beside Mummy. After a while she asked, very seriously, “Mummy, do you think a hamster can get reincarnated as a baby?”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Mummy looked surprised and almost burst out laughing, but didn’t. She just said she was sure that was possible. Then she smiled and pointed up at the sky, “Look,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looked up and saw colourful kites flying in the distance. As they moved and fluttered in the wind,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thought they looked like they were dancing to celebrate </a:t>
            </a:r>
            <a:r>
              <a:rPr lang="en-GB" sz="1200" kern="1200" dirty="0" err="1">
                <a:solidFill>
                  <a:schemeClr val="tx1"/>
                </a:solidFill>
                <a:effectLst/>
                <a:latin typeface="+mn-lt"/>
                <a:ea typeface="+mn-ea"/>
                <a:cs typeface="+mn-cs"/>
              </a:rPr>
              <a:t>Oshogatsu</a:t>
            </a:r>
            <a:r>
              <a:rPr lang="en-GB" sz="1200" kern="1200" dirty="0">
                <a:solidFill>
                  <a:schemeClr val="tx1"/>
                </a:solidFill>
                <a:effectLst/>
                <a:latin typeface="+mn-lt"/>
                <a:ea typeface="+mn-ea"/>
                <a:cs typeface="+mn-cs"/>
              </a:rPr>
              <a:t>. Happy New Year! </a:t>
            </a:r>
          </a:p>
          <a:p>
            <a:pPr algn="ctr"/>
            <a:endParaRPr lang="en-US" dirty="0"/>
          </a:p>
        </p:txBody>
      </p:sp>
    </p:spTree>
    <p:extLst>
      <p:ext uri="{BB962C8B-B14F-4D97-AF65-F5344CB8AC3E}">
        <p14:creationId xmlns:p14="http://schemas.microsoft.com/office/powerpoint/2010/main" val="948827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dirty="0">
                <a:latin typeface="Kozuka Gothic Pro R" pitchFamily="34" charset="-128"/>
                <a:ea typeface="Kozuka Gothic Pro R" pitchFamily="34" charset="-128"/>
              </a:rPr>
              <a:t>For more resources, visit </a:t>
            </a:r>
            <a:r>
              <a:rPr lang="en-GB" sz="1200" dirty="0" err="1">
                <a:latin typeface="Kozuka Gothic Pro R" pitchFamily="34" charset="-128"/>
                <a:ea typeface="Kozuka Gothic Pro R" pitchFamily="34" charset="-128"/>
              </a:rPr>
              <a:t>www.japansociety.org.uk</a:t>
            </a:r>
            <a:r>
              <a:rPr lang="en-GB" sz="1200" dirty="0">
                <a:latin typeface="Kozuka Gothic Pro R" pitchFamily="34" charset="-128"/>
                <a:ea typeface="Kozuka Gothic Pro R" pitchFamily="34" charset="-128"/>
              </a:rPr>
              <a:t>.</a:t>
            </a:r>
          </a:p>
        </p:txBody>
      </p:sp>
      <p:sp>
        <p:nvSpPr>
          <p:cNvPr id="4" name="Slide Number Placeholder 3"/>
          <p:cNvSpPr>
            <a:spLocks noGrp="1"/>
          </p:cNvSpPr>
          <p:nvPr>
            <p:ph type="sldNum" sz="quarter" idx="10"/>
          </p:nvPr>
        </p:nvSpPr>
        <p:spPr/>
        <p:txBody>
          <a:bodyPr/>
          <a:lstStyle/>
          <a:p>
            <a:fld id="{28609C5F-35CA-4B5D-9800-691F0D2F62EB}" type="slidenum">
              <a:rPr lang="en-GB" smtClean="0"/>
              <a:t>14</a:t>
            </a:fld>
            <a:endParaRPr lang="en-GB"/>
          </a:p>
        </p:txBody>
      </p:sp>
    </p:spTree>
    <p:extLst>
      <p:ext uri="{BB962C8B-B14F-4D97-AF65-F5344CB8AC3E}">
        <p14:creationId xmlns:p14="http://schemas.microsoft.com/office/powerpoint/2010/main" val="3221923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dirty="0"/>
              <a:t>For more resources, visit </a:t>
            </a:r>
            <a:r>
              <a:rPr lang="en-GB" sz="1200" dirty="0" err="1"/>
              <a:t>www.japansociety.org.uk</a:t>
            </a:r>
            <a:r>
              <a:rPr lang="en-GB" sz="1200" dirty="0"/>
              <a:t>.</a:t>
            </a:r>
          </a:p>
        </p:txBody>
      </p:sp>
      <p:sp>
        <p:nvSpPr>
          <p:cNvPr id="4" name="Slide Number Placeholder 3"/>
          <p:cNvSpPr>
            <a:spLocks noGrp="1"/>
          </p:cNvSpPr>
          <p:nvPr>
            <p:ph type="sldNum" sz="quarter" idx="10"/>
          </p:nvPr>
        </p:nvSpPr>
        <p:spPr/>
        <p:txBody>
          <a:bodyPr/>
          <a:lstStyle/>
          <a:p>
            <a:fld id="{28609C5F-35CA-4B5D-9800-691F0D2F62EB}" type="slidenum">
              <a:rPr lang="en-GB" smtClean="0"/>
              <a:t>15</a:t>
            </a:fld>
            <a:endParaRPr lang="en-GB"/>
          </a:p>
        </p:txBody>
      </p:sp>
    </p:spTree>
    <p:extLst>
      <p:ext uri="{BB962C8B-B14F-4D97-AF65-F5344CB8AC3E}">
        <p14:creationId xmlns:p14="http://schemas.microsoft.com/office/powerpoint/2010/main" val="1574349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8E81752-56F3-CB41-A7DF-130D06B4DC0B}"/>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2</a:t>
            </a:r>
            <a:br>
              <a:rPr lang="en-GB"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It’s </a:t>
            </a:r>
            <a:r>
              <a:rPr lang="en-GB" sz="1200" kern="1200" dirty="0" err="1">
                <a:solidFill>
                  <a:schemeClr val="tx1"/>
                </a:solidFill>
                <a:effectLst/>
                <a:latin typeface="+mn-lt"/>
                <a:ea typeface="+mn-ea"/>
                <a:cs typeface="+mn-cs"/>
              </a:rPr>
              <a:t>Omisoka</a:t>
            </a:r>
            <a:r>
              <a:rPr lang="en-GB" sz="1200" kern="1200" dirty="0">
                <a:solidFill>
                  <a:schemeClr val="tx1"/>
                </a:solidFill>
                <a:effectLst/>
                <a:latin typeface="+mn-lt"/>
                <a:ea typeface="+mn-ea"/>
                <a:cs typeface="+mn-cs"/>
              </a:rPr>
              <a:t> today, New Year’s Eve. </a:t>
            </a:r>
            <a:r>
              <a:rPr lang="en-GB" sz="1200" kern="1200" dirty="0" err="1">
                <a:solidFill>
                  <a:schemeClr val="tx1"/>
                </a:solidFill>
                <a:effectLst/>
                <a:latin typeface="+mn-lt"/>
                <a:ea typeface="+mn-ea"/>
                <a:cs typeface="+mn-cs"/>
              </a:rPr>
              <a:t>Taa-chan’s</a:t>
            </a:r>
            <a:r>
              <a:rPr lang="en-GB" sz="1200" kern="1200" dirty="0">
                <a:solidFill>
                  <a:schemeClr val="tx1"/>
                </a:solidFill>
                <a:effectLst/>
                <a:latin typeface="+mn-lt"/>
                <a:ea typeface="+mn-ea"/>
                <a:cs typeface="+mn-cs"/>
              </a:rPr>
              <a:t> mummy has been very busy since early morning. As well as cooking special dishes called </a:t>
            </a:r>
            <a:r>
              <a:rPr lang="en-GB" sz="1200" kern="1200" dirty="0" err="1">
                <a:solidFill>
                  <a:schemeClr val="tx1"/>
                </a:solidFill>
                <a:effectLst/>
                <a:latin typeface="+mn-lt"/>
                <a:ea typeface="+mn-ea"/>
                <a:cs typeface="+mn-cs"/>
              </a:rPr>
              <a:t>osechi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ryori</a:t>
            </a:r>
            <a:r>
              <a:rPr lang="en-GB" sz="1200" kern="1200" dirty="0">
                <a:solidFill>
                  <a:schemeClr val="tx1"/>
                </a:solidFill>
                <a:effectLst/>
                <a:latin typeface="+mn-lt"/>
                <a:ea typeface="+mn-ea"/>
                <a:cs typeface="+mn-cs"/>
              </a:rPr>
              <a:t> for tomorrow, she’s also been vacuuming and tidying their home from top to bottom to welcome the God of New Year. </a:t>
            </a:r>
            <a:r>
              <a:rPr lang="en-GB" sz="1200" kern="1200" dirty="0" err="1">
                <a:solidFill>
                  <a:schemeClr val="tx1"/>
                </a:solidFill>
                <a:effectLst/>
                <a:latin typeface="+mn-lt"/>
                <a:ea typeface="+mn-ea"/>
                <a:cs typeface="+mn-cs"/>
              </a:rPr>
              <a:t>Taa-chan’s</a:t>
            </a:r>
            <a:r>
              <a:rPr lang="en-GB" sz="1200" kern="1200" dirty="0">
                <a:solidFill>
                  <a:schemeClr val="tx1"/>
                </a:solidFill>
                <a:effectLst/>
                <a:latin typeface="+mn-lt"/>
                <a:ea typeface="+mn-ea"/>
                <a:cs typeface="+mn-cs"/>
              </a:rPr>
              <a:t> elder brother Hiroki was kicked out of bed early to clean their room and Daddy is tidying up his bookshelves. However, Daddy seems to be spending more time reading than organising; he closes the books very quickly whenever Mummy is nearby.</a:t>
            </a:r>
          </a:p>
          <a:p>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loves to help Mummy because she gets to taste the </a:t>
            </a:r>
            <a:r>
              <a:rPr lang="en-GB" sz="1200" kern="1200" dirty="0" err="1">
                <a:solidFill>
                  <a:schemeClr val="tx1"/>
                </a:solidFill>
                <a:effectLst/>
                <a:latin typeface="+mn-lt"/>
                <a:ea typeface="+mn-ea"/>
                <a:cs typeface="+mn-cs"/>
              </a:rPr>
              <a:t>osechi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ryori</a:t>
            </a:r>
            <a:r>
              <a:rPr lang="en-GB" sz="1200" kern="1200" dirty="0">
                <a:solidFill>
                  <a:schemeClr val="tx1"/>
                </a:solidFill>
                <a:effectLst/>
                <a:latin typeface="+mn-lt"/>
                <a:ea typeface="+mn-ea"/>
                <a:cs typeface="+mn-cs"/>
              </a:rPr>
              <a:t>. Her favourite is </a:t>
            </a:r>
            <a:r>
              <a:rPr lang="en-GB" sz="1200" kern="1200" dirty="0" err="1">
                <a:solidFill>
                  <a:schemeClr val="tx1"/>
                </a:solidFill>
                <a:effectLst/>
                <a:latin typeface="+mn-lt"/>
                <a:ea typeface="+mn-ea"/>
                <a:cs typeface="+mn-cs"/>
              </a:rPr>
              <a:t>kinton</a:t>
            </a:r>
            <a:r>
              <a:rPr lang="en-GB" sz="1200" kern="1200" dirty="0">
                <a:solidFill>
                  <a:schemeClr val="tx1"/>
                </a:solidFill>
                <a:effectLst/>
                <a:latin typeface="+mn-lt"/>
                <a:ea typeface="+mn-ea"/>
                <a:cs typeface="+mn-cs"/>
              </a:rPr>
              <a:t>, mashed sweet potato cooked in sweet syrup. But today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doesn’t feel like it. She is too worried about her hamster, Ham.</a:t>
            </a:r>
          </a:p>
          <a:p>
            <a:pPr algn="ct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8E81752-56F3-CB41-A7DF-130D06B4DC0B}"/>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3</a:t>
            </a:r>
            <a:br>
              <a:rPr lang="en-GB"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He hasn’t been moving much for the last couple of days, and he hasn’t been eating anything either. Today Ham has barely moved at all. When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told Hiroki, he came to have a look and said, “Hmmm. They told us hamsters only live for a couple of years, maybe he’s dying!”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made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cry. Mummy told Hiroki off for being so insensitive, so he apologised and buried himself in a comic book. Mummy told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to let Ham rest and help her taste the </a:t>
            </a:r>
            <a:r>
              <a:rPr lang="en-GB" sz="1200" kern="1200" dirty="0" err="1">
                <a:solidFill>
                  <a:schemeClr val="tx1"/>
                </a:solidFill>
                <a:effectLst/>
                <a:latin typeface="+mn-lt"/>
                <a:ea typeface="+mn-ea"/>
                <a:cs typeface="+mn-cs"/>
              </a:rPr>
              <a:t>kinton</a:t>
            </a:r>
            <a:r>
              <a:rPr lang="en-GB" sz="1200" kern="1200" dirty="0">
                <a:solidFill>
                  <a:schemeClr val="tx1"/>
                </a:solidFill>
                <a:effectLst/>
                <a:latin typeface="+mn-lt"/>
                <a:ea typeface="+mn-ea"/>
                <a:cs typeface="+mn-cs"/>
              </a:rPr>
              <a:t>, which was almost ready. It was delicious, but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didn’t cheer up. She wasn’t her usual lively self after dinner either; they always had noodles called </a:t>
            </a:r>
            <a:r>
              <a:rPr lang="en-GB" sz="1200" kern="1200" dirty="0" err="1">
                <a:solidFill>
                  <a:schemeClr val="tx1"/>
                </a:solidFill>
                <a:effectLst/>
                <a:latin typeface="+mn-lt"/>
                <a:ea typeface="+mn-ea"/>
                <a:cs typeface="+mn-cs"/>
              </a:rPr>
              <a:t>toshikoshi</a:t>
            </a:r>
            <a:r>
              <a:rPr lang="en-GB" sz="1200" kern="1200" dirty="0">
                <a:solidFill>
                  <a:schemeClr val="tx1"/>
                </a:solidFill>
                <a:effectLst/>
                <a:latin typeface="+mn-lt"/>
                <a:ea typeface="+mn-ea"/>
                <a:cs typeface="+mn-cs"/>
              </a:rPr>
              <a:t> soba on New Year’s Eve. Eating them was a tradition to say farewell to the past year before flowing into the next one.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Hiroki said, “Don’t be so sad, maybe we’ll get a tarantula next time. They live for 20 years!” This almost made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cry again, but Daddy and Mummy both scolded him, so she felt slightly better. </a:t>
            </a:r>
          </a:p>
          <a:p>
            <a:pPr algn="ctr"/>
            <a:endParaRPr lang="en-US" dirty="0"/>
          </a:p>
        </p:txBody>
      </p:sp>
    </p:spTree>
    <p:extLst>
      <p:ext uri="{BB962C8B-B14F-4D97-AF65-F5344CB8AC3E}">
        <p14:creationId xmlns:p14="http://schemas.microsoft.com/office/powerpoint/2010/main" val="111627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A80D9AB-C264-6444-9310-AEED2BDD102A}"/>
              </a:ext>
            </a:extLst>
          </p:cNvPr>
          <p:cNvSpPr>
            <a:spLocks noGrp="1"/>
          </p:cNvSpPr>
          <p:nvPr>
            <p:ph type="body" idx="1"/>
          </p:nvPr>
        </p:nvSpPr>
        <p:spPr/>
        <p:txBody>
          <a:bodyPr/>
          <a:lstStyle/>
          <a:p>
            <a:pPr algn="ctr"/>
            <a:r>
              <a:rPr lang="en-GB" sz="1200" b="0" kern="1200" dirty="0">
                <a:solidFill>
                  <a:schemeClr val="tx1"/>
                </a:solidFill>
                <a:effectLst/>
                <a:latin typeface="+mn-lt"/>
                <a:ea typeface="+mn-ea"/>
                <a:cs typeface="+mn-cs"/>
              </a:rPr>
              <a:t>4</a:t>
            </a:r>
          </a:p>
          <a:p>
            <a:pPr algn="ctr"/>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After eating, Mummy carried on preparing for New Year’s Day. Daddy did the washing up and then settled down in front of the TV.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had a bath and changed into her pyjamas, but didn’t go to bed. She wanted to stay up till midnight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to hear the temple bells ringing all over Japan to mark the arrival of the New Year. It was called Joya No Kane and the bells rang 108 times! She went to check on Ham in his cage one last time and then sat down to watch TV. She was determined to stay up till Joya No Kane. Yes, she was going to make it...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She woke up in her bunk bed. Bright sunlight was coming through the gap in the curtains. Hiroki was still asleep in the top bunk. She got up and went to the kitchen. Mummy was there. As soon as she saw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she wished her a Happy New Year and said, “The </a:t>
            </a:r>
            <a:r>
              <a:rPr lang="en-GB" sz="1200" kern="1200" dirty="0" err="1">
                <a:solidFill>
                  <a:schemeClr val="tx1"/>
                </a:solidFill>
                <a:effectLst/>
                <a:latin typeface="+mn-lt"/>
                <a:ea typeface="+mn-ea"/>
                <a:cs typeface="+mn-cs"/>
              </a:rPr>
              <a:t>ozoni</a:t>
            </a:r>
            <a:r>
              <a:rPr lang="en-GB" sz="1200" kern="1200" dirty="0">
                <a:solidFill>
                  <a:schemeClr val="tx1"/>
                </a:solidFill>
                <a:effectLst/>
                <a:latin typeface="+mn-lt"/>
                <a:ea typeface="+mn-ea"/>
                <a:cs typeface="+mn-cs"/>
              </a:rPr>
              <a:t> soup will be ready soon. Then we’ll wake up your brother.”</a:t>
            </a:r>
          </a:p>
          <a:p>
            <a:pPr algn="ct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C70FE1E-A005-C141-9CA4-9F0848821C87}"/>
              </a:ext>
            </a:extLst>
          </p:cNvPr>
          <p:cNvSpPr>
            <a:spLocks noGrp="1"/>
          </p:cNvSpPr>
          <p:nvPr>
            <p:ph type="body" idx="1"/>
          </p:nvPr>
        </p:nvSpPr>
        <p:spPr/>
        <p:txBody>
          <a:bodyPr/>
          <a:lstStyle/>
          <a:p>
            <a:pPr algn="ctr"/>
            <a:r>
              <a:rPr lang="en-GB" sz="1200" b="0" kern="1200" dirty="0">
                <a:solidFill>
                  <a:schemeClr val="tx1"/>
                </a:solidFill>
                <a:effectLst/>
                <a:latin typeface="+mn-lt"/>
                <a:ea typeface="+mn-ea"/>
                <a:cs typeface="+mn-cs"/>
              </a:rPr>
              <a:t>5</a:t>
            </a:r>
          </a:p>
          <a:p>
            <a:pPr algn="ct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Then Mummy came and bent down in front of her and with a rather serious face she said,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I have sad news.” </a:t>
            </a:r>
            <a:r>
              <a:rPr lang="en-GB" sz="1200" kern="1200" dirty="0" err="1">
                <a:solidFill>
                  <a:schemeClr val="tx1"/>
                </a:solidFill>
                <a:effectLst/>
                <a:latin typeface="+mn-lt"/>
                <a:ea typeface="+mn-ea"/>
                <a:cs typeface="+mn-cs"/>
              </a:rPr>
              <a:t>Taa-chan’s</a:t>
            </a:r>
            <a:r>
              <a:rPr lang="en-GB" sz="1200" kern="1200" dirty="0">
                <a:solidFill>
                  <a:schemeClr val="tx1"/>
                </a:solidFill>
                <a:effectLst/>
                <a:latin typeface="+mn-lt"/>
                <a:ea typeface="+mn-ea"/>
                <a:cs typeface="+mn-cs"/>
              </a:rPr>
              <a:t> heart sank. Mummy explained that when she went to check on Ham this morning, he wasn’t breathing anymore: he was dead. She produced an ice cream box filled with white tissues. Then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noticed Ham’s pink nose and closed eyes, his white body was half buried in the tissue. She started to cry. Mummy switched the cooker off and lifted her up.</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“It’s ok to feel sad, but Ham had a very happy life being looked after by you. To us he was only two years old, but that’s very old for a hamster.”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couldn’t stop crying. Mummy carried her to the sofa in the living room and cuddled her for a while. When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was a bit calmer, Mummy asked, “Do you know why you’re called Takako?”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didn’t know. She wondered why Mummy was talking about her name at a time like this.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5DE4C36-3EFA-8D43-8FD1-7A374CCD2A4D}"/>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6</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Mummy explained that the name came from her own grandma: </a:t>
            </a:r>
            <a:r>
              <a:rPr lang="en-GB" sz="1200" kern="1200" dirty="0" err="1">
                <a:solidFill>
                  <a:schemeClr val="tx1"/>
                </a:solidFill>
                <a:effectLst/>
                <a:latin typeface="+mn-lt"/>
                <a:ea typeface="+mn-ea"/>
                <a:cs typeface="+mn-cs"/>
              </a:rPr>
              <a:t>Taa-chan’s</a:t>
            </a:r>
            <a:r>
              <a:rPr lang="en-GB" sz="1200" kern="1200" dirty="0">
                <a:solidFill>
                  <a:schemeClr val="tx1"/>
                </a:solidFill>
                <a:effectLst/>
                <a:latin typeface="+mn-lt"/>
                <a:ea typeface="+mn-ea"/>
                <a:cs typeface="+mn-cs"/>
              </a:rPr>
              <a:t> great grandma. She pointed at a small photo of an old lady who looked like she was dancing.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had often wondered who she was and what she was doing.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Mummy said, “She loved making me laugh by showing me her funny dance, like in the picture. We were very close. But she became very ill when I was pregnant with you and I couldn’t go to see her much because you were so heavy.” Then Mummy made a huge belly with her hands and started breathing heavily and groaning. Her face was so funny it made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laugh a bit.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Mummy continued, “Then one morning, my mum phoned to tell me my grandma had died.” Mummy paused and looked like she was remembering that moment and feeling very sad. “But then you started to come! Daddy had to take me to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hospital straight away and in just a few hours you were born. That’s you, my precious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Mummy pressed her face up against </a:t>
            </a:r>
            <a:r>
              <a:rPr lang="en-GB" sz="1200" kern="1200" dirty="0" err="1">
                <a:solidFill>
                  <a:schemeClr val="tx1"/>
                </a:solidFill>
                <a:effectLst/>
                <a:latin typeface="+mn-lt"/>
                <a:ea typeface="+mn-ea"/>
                <a:cs typeface="+mn-cs"/>
              </a:rPr>
              <a:t>Taa-chan’s</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felt Mummy’s skin, all warm and soft. </a:t>
            </a:r>
          </a:p>
          <a:p>
            <a:pPr algn="ct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41A39CB-171E-6144-B0D9-9351A5F56B9A}"/>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Then Mummy said she thought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must be her grandma’s </a:t>
            </a:r>
            <a:r>
              <a:rPr lang="en-GB" sz="1200" kern="1200" dirty="0" err="1">
                <a:solidFill>
                  <a:schemeClr val="tx1"/>
                </a:solidFill>
                <a:effectLst/>
                <a:latin typeface="+mn-lt"/>
                <a:ea typeface="+mn-ea"/>
                <a:cs typeface="+mn-cs"/>
              </a:rPr>
              <a:t>umare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kawari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didn’t know what that meant. Mummy explained it was like reincarnation: after someone dies their spirit returns in somebody else and is re-born. The new person is called </a:t>
            </a:r>
            <a:r>
              <a:rPr lang="en-GB" sz="1200" kern="1200" dirty="0" err="1">
                <a:solidFill>
                  <a:schemeClr val="tx1"/>
                </a:solidFill>
                <a:effectLst/>
                <a:latin typeface="+mn-lt"/>
                <a:ea typeface="+mn-ea"/>
                <a:cs typeface="+mn-cs"/>
              </a:rPr>
              <a:t>umare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kawari</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was still a bit puzzled. She looked again at the photo of the old lady. Did that mean her great grandma was inside her? Mummy said, “Don’t worry. It just means my grandma is always with us, protecting you and our family. That’s why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we gave you her name. That’s also why you’re so good at dancing!”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She said Ham’s spirit might be looking for something to be reincarnated into now. They both wondered what he would become... Suddenly, Daddy, who was still in his pyjamas, came in and said, “Do you smell something burning?” Mummy jumped up and ran to the kitchen – she had left mochi in the toaster!</a:t>
            </a:r>
          </a:p>
          <a:p>
            <a:pPr algn="ct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D4DAF3B-6C02-324A-82C7-F22E11E9EF56}"/>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8</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New Year breakfast was fantastic. There was </a:t>
            </a:r>
            <a:r>
              <a:rPr lang="en-GB" sz="1200" kern="1200" dirty="0" err="1">
                <a:solidFill>
                  <a:schemeClr val="tx1"/>
                </a:solidFill>
                <a:effectLst/>
                <a:latin typeface="+mn-lt"/>
                <a:ea typeface="+mn-ea"/>
                <a:cs typeface="+mn-cs"/>
              </a:rPr>
              <a:t>ozoni</a:t>
            </a:r>
            <a:r>
              <a:rPr lang="en-GB" sz="1200" kern="1200" dirty="0">
                <a:solidFill>
                  <a:schemeClr val="tx1"/>
                </a:solidFill>
                <a:effectLst/>
                <a:latin typeface="+mn-lt"/>
                <a:ea typeface="+mn-ea"/>
                <a:cs typeface="+mn-cs"/>
              </a:rPr>
              <a:t> soup with mochi rice cakes in it (mind you, some were a bit burnt!) and all the </a:t>
            </a:r>
            <a:r>
              <a:rPr lang="en-GB" sz="1200" kern="1200" dirty="0" err="1">
                <a:solidFill>
                  <a:schemeClr val="tx1"/>
                </a:solidFill>
                <a:effectLst/>
                <a:latin typeface="+mn-lt"/>
                <a:ea typeface="+mn-ea"/>
                <a:cs typeface="+mn-cs"/>
              </a:rPr>
              <a:t>osechi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ryori</a:t>
            </a:r>
            <a:r>
              <a:rPr lang="en-GB" sz="1200" kern="1200" dirty="0">
                <a:solidFill>
                  <a:schemeClr val="tx1"/>
                </a:solidFill>
                <a:effectLst/>
                <a:latin typeface="+mn-lt"/>
                <a:ea typeface="+mn-ea"/>
                <a:cs typeface="+mn-cs"/>
              </a:rPr>
              <a:t> which had special meanings.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remembered them all: the grilled prawns with their bent bodies represented a long life; the sweet stew of shining black beans was for getting rid of evil spirits; the salad made of grated carrot and daikon radish in sweet vinegar was red and white because they were celebration colours; the dish of lots of small fish cooked in sticky juice symbolised hope for a great harvest; the yellow herring roe represented a wish for many children; and of course </a:t>
            </a:r>
            <a:r>
              <a:rPr lang="en-GB" sz="1200" kern="1200" dirty="0" err="1">
                <a:solidFill>
                  <a:schemeClr val="tx1"/>
                </a:solidFill>
                <a:effectLst/>
                <a:latin typeface="+mn-lt"/>
                <a:ea typeface="+mn-ea"/>
                <a:cs typeface="+mn-cs"/>
              </a:rPr>
              <a:t>Taa-chan’s</a:t>
            </a:r>
            <a:r>
              <a:rPr lang="en-GB" sz="1200" kern="1200" dirty="0">
                <a:solidFill>
                  <a:schemeClr val="tx1"/>
                </a:solidFill>
                <a:effectLst/>
                <a:latin typeface="+mn-lt"/>
                <a:ea typeface="+mn-ea"/>
                <a:cs typeface="+mn-cs"/>
              </a:rPr>
              <a:t> favourite, </a:t>
            </a:r>
            <a:r>
              <a:rPr lang="en-GB" sz="1200" kern="1200" dirty="0" err="1">
                <a:solidFill>
                  <a:schemeClr val="tx1"/>
                </a:solidFill>
                <a:effectLst/>
                <a:latin typeface="+mn-lt"/>
                <a:ea typeface="+mn-ea"/>
                <a:cs typeface="+mn-cs"/>
              </a:rPr>
              <a:t>kinton</a:t>
            </a:r>
            <a:r>
              <a:rPr lang="en-GB" sz="1200" kern="1200" dirty="0">
                <a:solidFill>
                  <a:schemeClr val="tx1"/>
                </a:solidFill>
                <a:effectLst/>
                <a:latin typeface="+mn-lt"/>
                <a:ea typeface="+mn-ea"/>
                <a:cs typeface="+mn-cs"/>
              </a:rPr>
              <a:t>, which was a golden colour, was a wish for wealth, great success, and happiness.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After breakfast they decided to visit their local shrine.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knew lots of other families would be there too, doing </a:t>
            </a:r>
            <a:r>
              <a:rPr lang="en-GB" sz="1200" kern="1200" dirty="0" err="1">
                <a:solidFill>
                  <a:schemeClr val="tx1"/>
                </a:solidFill>
                <a:effectLst/>
                <a:latin typeface="+mn-lt"/>
                <a:ea typeface="+mn-ea"/>
                <a:cs typeface="+mn-cs"/>
              </a:rPr>
              <a:t>hatsumode</a:t>
            </a:r>
            <a:r>
              <a:rPr lang="en-GB" sz="1200" kern="1200" dirty="0">
                <a:solidFill>
                  <a:schemeClr val="tx1"/>
                </a:solidFill>
                <a:effectLst/>
                <a:latin typeface="+mn-lt"/>
                <a:ea typeface="+mn-ea"/>
                <a:cs typeface="+mn-cs"/>
              </a:rPr>
              <a:t>, the first visit of the year to a temple or shrine.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algn="ct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3D29044-7AFD-584E-BC57-07F4872A878A}"/>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9</a:t>
            </a:r>
          </a:p>
          <a:p>
            <a:pPr algn="ctr"/>
            <a:endParaRPr lang="en-US" dirty="0"/>
          </a:p>
          <a:p>
            <a:r>
              <a:rPr lang="en-GB" sz="1200" kern="1200" dirty="0">
                <a:solidFill>
                  <a:schemeClr val="tx1"/>
                </a:solidFill>
                <a:effectLst/>
                <a:latin typeface="+mn-lt"/>
                <a:ea typeface="+mn-ea"/>
                <a:cs typeface="+mn-cs"/>
              </a:rPr>
              <a:t>The shrine was very busy and they had to join a long queue to pray at the main hall. Lots of women were dressed in colourful kimonos.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still felt a bit sad, but the colour, sounds and joyful atmosphere started to lift her spirits.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they neared the front, they discussed what they should wish for this year. Mummy and Daddy both said the health and happiness of the whole family, but Hiroki said that was very boring. He declared he was going to ask for a really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big </a:t>
            </a:r>
            <a:r>
              <a:rPr lang="en-GB" sz="1200" kern="1200" dirty="0" err="1">
                <a:solidFill>
                  <a:schemeClr val="tx1"/>
                </a:solidFill>
                <a:effectLst/>
                <a:latin typeface="+mn-lt"/>
                <a:ea typeface="+mn-ea"/>
                <a:cs typeface="+mn-cs"/>
              </a:rPr>
              <a:t>otoshidama</a:t>
            </a:r>
            <a:r>
              <a:rPr lang="en-GB" sz="1200" kern="1200" dirty="0">
                <a:solidFill>
                  <a:schemeClr val="tx1"/>
                </a:solidFill>
                <a:effectLst/>
                <a:latin typeface="+mn-lt"/>
                <a:ea typeface="+mn-ea"/>
                <a:cs typeface="+mn-cs"/>
              </a:rPr>
              <a:t> – the money that children receive as a new year present. But Mummy said, “You’re going to be 12 this year Hiroki, that’s too old for </a:t>
            </a:r>
            <a:r>
              <a:rPr lang="en-GB" sz="1200" kern="1200" dirty="0" err="1">
                <a:solidFill>
                  <a:schemeClr val="tx1"/>
                </a:solidFill>
                <a:effectLst/>
                <a:latin typeface="+mn-lt"/>
                <a:ea typeface="+mn-ea"/>
                <a:cs typeface="+mn-cs"/>
              </a:rPr>
              <a:t>otoshidama</a:t>
            </a:r>
            <a:r>
              <a:rPr lang="en-GB" sz="1200" kern="1200" dirty="0">
                <a:solidFill>
                  <a:schemeClr val="tx1"/>
                </a:solidFill>
                <a:effectLst/>
                <a:latin typeface="+mn-lt"/>
                <a:ea typeface="+mn-ea"/>
                <a:cs typeface="+mn-cs"/>
              </a:rPr>
              <a:t>. Didn’t you know you won’t get anything this year?”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Hiroki shouted. He looked very distressed.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Then it was their turn, so they all prayed and threw coins as an offering into the big wooden box. Hiroki looked very serious when praying.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prayed for her hamster’s spirit to be happy and to find a great </a:t>
            </a:r>
            <a:r>
              <a:rPr lang="en-GB" sz="1200" kern="1200" dirty="0" err="1">
                <a:solidFill>
                  <a:schemeClr val="tx1"/>
                </a:solidFill>
                <a:effectLst/>
                <a:latin typeface="+mn-lt"/>
                <a:ea typeface="+mn-ea"/>
                <a:cs typeface="+mn-cs"/>
              </a:rPr>
              <a:t>umare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kawari</a:t>
            </a:r>
            <a:r>
              <a:rPr lang="en-GB" sz="1200" kern="1200" dirty="0">
                <a:solidFill>
                  <a:schemeClr val="tx1"/>
                </a:solidFill>
                <a:effectLst/>
                <a:latin typeface="+mn-lt"/>
                <a:ea typeface="+mn-ea"/>
                <a:cs typeface="+mn-cs"/>
              </a:rPr>
              <a:t>. </a:t>
            </a:r>
          </a:p>
          <a:p>
            <a:pPr algn="ct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85" name="Group 184"/>
          <p:cNvGrpSpPr/>
          <p:nvPr userDrawn="1"/>
        </p:nvGrpSpPr>
        <p:grpSpPr>
          <a:xfrm>
            <a:off x="-3512666" y="908720"/>
            <a:ext cx="8069331" cy="5247639"/>
            <a:chOff x="-3515842" y="980728"/>
            <a:chExt cx="8069331" cy="5247639"/>
          </a:xfrm>
          <a:scene3d>
            <a:camera prst="orthographicFront">
              <a:rot lat="0" lon="0" rev="0"/>
            </a:camera>
            <a:lightRig rig="threePt" dir="t"/>
          </a:scene3d>
        </p:grpSpPr>
        <p:sp>
          <p:nvSpPr>
            <p:cNvPr id="186" name="Freeform 18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userDrawn="1"/>
        </p:nvGrpSpPr>
        <p:grpSpPr>
          <a:xfrm>
            <a:off x="4556665" y="908720"/>
            <a:ext cx="8056641" cy="5247639"/>
            <a:chOff x="4572625" y="980729"/>
            <a:chExt cx="8056641" cy="5247639"/>
          </a:xfrm>
        </p:grpSpPr>
        <p:sp>
          <p:nvSpPr>
            <p:cNvPr id="189" name="Freeform 18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1" name="Freeform 190"/>
          <p:cNvSpPr/>
          <p:nvPr userDrawn="1"/>
        </p:nvSpPr>
        <p:spPr>
          <a:xfrm flipH="1">
            <a:off x="7824366" y="1060650"/>
            <a:ext cx="4029103" cy="5247640"/>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900000" lon="1980000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2" name="Group 191"/>
          <p:cNvGrpSpPr/>
          <p:nvPr userDrawn="1"/>
        </p:nvGrpSpPr>
        <p:grpSpPr>
          <a:xfrm>
            <a:off x="522000" y="-1755576"/>
            <a:ext cx="8071476" cy="4752528"/>
            <a:chOff x="525671" y="1412776"/>
            <a:chExt cx="8074820" cy="4712034"/>
          </a:xfrm>
        </p:grpSpPr>
        <p:sp>
          <p:nvSpPr>
            <p:cNvPr id="193" name="Freeform 19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Freeform 19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5" name="Group 194"/>
          <p:cNvGrpSpPr/>
          <p:nvPr userDrawn="1"/>
        </p:nvGrpSpPr>
        <p:grpSpPr>
          <a:xfrm>
            <a:off x="522000" y="-1755576"/>
            <a:ext cx="8071476" cy="4752528"/>
            <a:chOff x="525671" y="1412776"/>
            <a:chExt cx="8074820" cy="4712034"/>
          </a:xfrm>
          <a:scene3d>
            <a:camera prst="orthographicFront">
              <a:rot lat="20400000" lon="0" rev="0"/>
            </a:camera>
            <a:lightRig rig="threePt" dir="t"/>
          </a:scene3d>
        </p:grpSpPr>
        <p:sp>
          <p:nvSpPr>
            <p:cNvPr id="196" name="Freeform 19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Freeform 19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8" name="Group 197"/>
          <p:cNvGrpSpPr/>
          <p:nvPr userDrawn="1"/>
        </p:nvGrpSpPr>
        <p:grpSpPr>
          <a:xfrm>
            <a:off x="522000" y="-1755576"/>
            <a:ext cx="8071476" cy="4752528"/>
            <a:chOff x="525671" y="1412776"/>
            <a:chExt cx="8074820" cy="4712034"/>
          </a:xfrm>
          <a:scene3d>
            <a:camera prst="orthographicFront">
              <a:rot lat="19800000" lon="0" rev="0"/>
            </a:camera>
            <a:lightRig rig="threePt" dir="t"/>
          </a:scene3d>
        </p:grpSpPr>
        <p:sp>
          <p:nvSpPr>
            <p:cNvPr id="199" name="Freeform 19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Freeform 19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1" name="Group 200"/>
          <p:cNvGrpSpPr/>
          <p:nvPr userDrawn="1"/>
        </p:nvGrpSpPr>
        <p:grpSpPr>
          <a:xfrm>
            <a:off x="522000" y="-1755576"/>
            <a:ext cx="8071476" cy="4752528"/>
            <a:chOff x="525671" y="1412776"/>
            <a:chExt cx="8074820" cy="4712034"/>
          </a:xfrm>
          <a:scene3d>
            <a:camera prst="orthographicFront">
              <a:rot lat="19200000" lon="0" rev="0"/>
            </a:camera>
            <a:lightRig rig="threePt" dir="t"/>
          </a:scene3d>
        </p:grpSpPr>
        <p:sp>
          <p:nvSpPr>
            <p:cNvPr id="202" name="Freeform 20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Freeform 20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4" name="Group 203"/>
          <p:cNvGrpSpPr/>
          <p:nvPr userDrawn="1"/>
        </p:nvGrpSpPr>
        <p:grpSpPr>
          <a:xfrm>
            <a:off x="522000" y="-1755576"/>
            <a:ext cx="8071476" cy="4752528"/>
            <a:chOff x="525671" y="1412776"/>
            <a:chExt cx="8074820" cy="4712034"/>
          </a:xfrm>
          <a:scene3d>
            <a:camera prst="orthographicFront">
              <a:rot lat="18600000" lon="0" rev="0"/>
            </a:camera>
            <a:lightRig rig="threePt" dir="t"/>
          </a:scene3d>
        </p:grpSpPr>
        <p:sp>
          <p:nvSpPr>
            <p:cNvPr id="205" name="Freeform 2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Freeform 2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7" name="Group 206"/>
          <p:cNvGrpSpPr/>
          <p:nvPr userDrawn="1"/>
        </p:nvGrpSpPr>
        <p:grpSpPr>
          <a:xfrm>
            <a:off x="522000" y="-1755576"/>
            <a:ext cx="8071476" cy="4752528"/>
            <a:chOff x="525671" y="1412776"/>
            <a:chExt cx="8074820" cy="4712034"/>
          </a:xfrm>
          <a:scene3d>
            <a:camera prst="orthographicFront">
              <a:rot lat="18000000" lon="0" rev="0"/>
            </a:camera>
            <a:lightRig rig="threePt" dir="t"/>
          </a:scene3d>
        </p:grpSpPr>
        <p:sp>
          <p:nvSpPr>
            <p:cNvPr id="208" name="Freeform 2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Freeform 2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0" name="Group 209"/>
          <p:cNvGrpSpPr/>
          <p:nvPr userDrawn="1"/>
        </p:nvGrpSpPr>
        <p:grpSpPr>
          <a:xfrm>
            <a:off x="522000" y="-1755576"/>
            <a:ext cx="8071476" cy="4752528"/>
            <a:chOff x="525671" y="1412776"/>
            <a:chExt cx="8074820" cy="4712034"/>
          </a:xfrm>
          <a:scene3d>
            <a:camera prst="orthographicFront">
              <a:rot lat="17400000" lon="0" rev="0"/>
            </a:camera>
            <a:lightRig rig="threePt" dir="t"/>
          </a:scene3d>
        </p:grpSpPr>
        <p:sp>
          <p:nvSpPr>
            <p:cNvPr id="211" name="Freeform 2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Freeform 2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3" name="Group 212"/>
          <p:cNvGrpSpPr/>
          <p:nvPr userDrawn="1"/>
        </p:nvGrpSpPr>
        <p:grpSpPr>
          <a:xfrm>
            <a:off x="522000" y="-1755576"/>
            <a:ext cx="8071476" cy="4752528"/>
            <a:chOff x="525671" y="1412776"/>
            <a:chExt cx="8074820" cy="4712034"/>
          </a:xfrm>
          <a:scene3d>
            <a:camera prst="orthographicFront">
              <a:rot lat="16800000" lon="0" rev="0"/>
            </a:camera>
            <a:lightRig rig="threePt" dir="t"/>
          </a:scene3d>
        </p:grpSpPr>
        <p:sp>
          <p:nvSpPr>
            <p:cNvPr id="214" name="Freeform 2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Freeform 2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6" name="Group 215"/>
          <p:cNvGrpSpPr/>
          <p:nvPr userDrawn="1"/>
        </p:nvGrpSpPr>
        <p:grpSpPr>
          <a:xfrm>
            <a:off x="522000" y="-1755576"/>
            <a:ext cx="8071476" cy="4752528"/>
            <a:chOff x="525671" y="1412776"/>
            <a:chExt cx="8074820" cy="4712034"/>
          </a:xfrm>
          <a:scene3d>
            <a:camera prst="orthographicFront">
              <a:rot lat="16200000" lon="0" rev="0"/>
            </a:camera>
            <a:lightRig rig="threePt" dir="t"/>
          </a:scene3d>
        </p:grpSpPr>
        <p:sp>
          <p:nvSpPr>
            <p:cNvPr id="217" name="Freeform 2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Freeform 2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9" name="Group 218"/>
          <p:cNvGrpSpPr/>
          <p:nvPr userDrawn="1"/>
        </p:nvGrpSpPr>
        <p:grpSpPr>
          <a:xfrm>
            <a:off x="522000" y="-1755576"/>
            <a:ext cx="8071476" cy="4752528"/>
            <a:chOff x="525671" y="1412776"/>
            <a:chExt cx="8074820" cy="4712034"/>
          </a:xfrm>
          <a:scene3d>
            <a:camera prst="orthographicFront">
              <a:rot lat="15600000" lon="0" rev="0"/>
            </a:camera>
            <a:lightRig rig="threePt" dir="t"/>
          </a:scene3d>
        </p:grpSpPr>
        <p:sp>
          <p:nvSpPr>
            <p:cNvPr id="220" name="Freeform 2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Freeform 2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2" name="Group 221"/>
          <p:cNvGrpSpPr/>
          <p:nvPr userDrawn="1"/>
        </p:nvGrpSpPr>
        <p:grpSpPr>
          <a:xfrm>
            <a:off x="522000" y="-1755576"/>
            <a:ext cx="8071476" cy="4752528"/>
            <a:chOff x="525671" y="1412776"/>
            <a:chExt cx="8074820" cy="4712034"/>
          </a:xfrm>
          <a:scene3d>
            <a:camera prst="orthographicFront">
              <a:rot lat="15000000" lon="0" rev="0"/>
            </a:camera>
            <a:lightRig rig="threePt" dir="t"/>
          </a:scene3d>
        </p:grpSpPr>
        <p:sp>
          <p:nvSpPr>
            <p:cNvPr id="223" name="Freeform 2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Freeform 2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5" name="Group 224"/>
          <p:cNvGrpSpPr/>
          <p:nvPr userDrawn="1"/>
        </p:nvGrpSpPr>
        <p:grpSpPr>
          <a:xfrm>
            <a:off x="-3512666" y="908720"/>
            <a:ext cx="8069331" cy="5247639"/>
            <a:chOff x="-3515842" y="980728"/>
            <a:chExt cx="8069331" cy="5247639"/>
          </a:xfrm>
          <a:scene3d>
            <a:camera prst="orthographicFront">
              <a:rot lat="900000" lon="1200000" rev="0"/>
            </a:camera>
            <a:lightRig rig="threePt" dir="t"/>
          </a:scene3d>
        </p:grpSpPr>
        <p:sp>
          <p:nvSpPr>
            <p:cNvPr id="226" name="Freeform 22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Freeform 22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8" name="Group 227"/>
          <p:cNvGrpSpPr/>
          <p:nvPr userDrawn="1"/>
        </p:nvGrpSpPr>
        <p:grpSpPr>
          <a:xfrm>
            <a:off x="4556665" y="908720"/>
            <a:ext cx="8056641" cy="5247639"/>
            <a:chOff x="4572625" y="980729"/>
            <a:chExt cx="8056641" cy="5247639"/>
          </a:xfrm>
          <a:scene3d>
            <a:camera prst="orthographicFront">
              <a:rot lat="900000" lon="20400000" rev="0"/>
            </a:camera>
            <a:lightRig rig="threePt" dir="t"/>
          </a:scene3d>
        </p:grpSpPr>
        <p:sp>
          <p:nvSpPr>
            <p:cNvPr id="229" name="Freeform 22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Freeform 22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1" name="Group 230"/>
          <p:cNvGrpSpPr/>
          <p:nvPr userDrawn="1"/>
        </p:nvGrpSpPr>
        <p:grpSpPr>
          <a:xfrm>
            <a:off x="-3512666" y="908720"/>
            <a:ext cx="8069331" cy="5247639"/>
            <a:chOff x="-3515842" y="980728"/>
            <a:chExt cx="8069331" cy="5247639"/>
          </a:xfrm>
          <a:scene3d>
            <a:camera prst="orthographicFront">
              <a:rot lat="900000" lon="1800000" rev="0"/>
            </a:camera>
            <a:lightRig rig="threePt" dir="t"/>
          </a:scene3d>
        </p:grpSpPr>
        <p:sp>
          <p:nvSpPr>
            <p:cNvPr id="232" name="Freeform 231"/>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Freeform 232"/>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4" name="Group 233"/>
          <p:cNvGrpSpPr/>
          <p:nvPr userDrawn="1"/>
        </p:nvGrpSpPr>
        <p:grpSpPr>
          <a:xfrm>
            <a:off x="4556665" y="908720"/>
            <a:ext cx="8056641" cy="5247639"/>
            <a:chOff x="4572625" y="980729"/>
            <a:chExt cx="8056641" cy="5247639"/>
          </a:xfrm>
          <a:scene3d>
            <a:camera prst="orthographicFront">
              <a:rot lat="900000" lon="19800000" rev="0"/>
            </a:camera>
            <a:lightRig rig="threePt" dir="t"/>
          </a:scene3d>
        </p:grpSpPr>
        <p:sp>
          <p:nvSpPr>
            <p:cNvPr id="235" name="Freeform 234"/>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Freeform 235"/>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7" name="Group 236"/>
          <p:cNvGrpSpPr/>
          <p:nvPr userDrawn="1"/>
        </p:nvGrpSpPr>
        <p:grpSpPr>
          <a:xfrm>
            <a:off x="-3512666" y="908720"/>
            <a:ext cx="8069331" cy="5247639"/>
            <a:chOff x="-3515842" y="980728"/>
            <a:chExt cx="8069331" cy="5247639"/>
          </a:xfrm>
          <a:scene3d>
            <a:camera prst="orthographicFront">
              <a:rot lat="900000" lon="2400000" rev="0"/>
            </a:camera>
            <a:lightRig rig="threePt" dir="t"/>
          </a:scene3d>
        </p:grpSpPr>
        <p:sp>
          <p:nvSpPr>
            <p:cNvPr id="238" name="Freeform 237"/>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Freeform 238"/>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0" name="Group 239"/>
          <p:cNvGrpSpPr/>
          <p:nvPr userDrawn="1"/>
        </p:nvGrpSpPr>
        <p:grpSpPr>
          <a:xfrm>
            <a:off x="4556665" y="908720"/>
            <a:ext cx="8056641" cy="5247639"/>
            <a:chOff x="4572625" y="980729"/>
            <a:chExt cx="8056641" cy="5247639"/>
          </a:xfrm>
          <a:scene3d>
            <a:camera prst="orthographicFront">
              <a:rot lat="900000" lon="19200000" rev="0"/>
            </a:camera>
            <a:lightRig rig="threePt" dir="t"/>
          </a:scene3d>
        </p:grpSpPr>
        <p:sp>
          <p:nvSpPr>
            <p:cNvPr id="241" name="Freeform 24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Freeform 24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3" name="Group 242"/>
          <p:cNvGrpSpPr/>
          <p:nvPr userDrawn="1"/>
        </p:nvGrpSpPr>
        <p:grpSpPr>
          <a:xfrm>
            <a:off x="-3512666" y="908720"/>
            <a:ext cx="8069331" cy="5247639"/>
            <a:chOff x="-3515842" y="980728"/>
            <a:chExt cx="8069331" cy="5247639"/>
          </a:xfrm>
          <a:scene3d>
            <a:camera prst="orthographicFront">
              <a:rot lat="900000" lon="3000000" rev="0"/>
            </a:camera>
            <a:lightRig rig="threePt" dir="t"/>
          </a:scene3d>
        </p:grpSpPr>
        <p:sp>
          <p:nvSpPr>
            <p:cNvPr id="244" name="Freeform 2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Freeform 2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6" name="Group 245"/>
          <p:cNvGrpSpPr/>
          <p:nvPr userDrawn="1"/>
        </p:nvGrpSpPr>
        <p:grpSpPr>
          <a:xfrm>
            <a:off x="4556665" y="908720"/>
            <a:ext cx="8056641" cy="5247639"/>
            <a:chOff x="4572625" y="980729"/>
            <a:chExt cx="8056641" cy="5247639"/>
          </a:xfrm>
          <a:scene3d>
            <a:camera prst="orthographicFront">
              <a:rot lat="900000" lon="18600000" rev="0"/>
            </a:camera>
            <a:lightRig rig="threePt" dir="t"/>
          </a:scene3d>
        </p:grpSpPr>
        <p:sp>
          <p:nvSpPr>
            <p:cNvPr id="247" name="Freeform 2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Freeform 2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9" name="Group 248"/>
          <p:cNvGrpSpPr/>
          <p:nvPr userDrawn="1"/>
        </p:nvGrpSpPr>
        <p:grpSpPr>
          <a:xfrm>
            <a:off x="-3512666" y="908720"/>
            <a:ext cx="8069331" cy="5247639"/>
            <a:chOff x="-3515842" y="980728"/>
            <a:chExt cx="8069331" cy="5247639"/>
          </a:xfrm>
          <a:scene3d>
            <a:camera prst="orthographicFront">
              <a:rot lat="900000" lon="3600000" rev="0"/>
            </a:camera>
            <a:lightRig rig="threePt" dir="t"/>
          </a:scene3d>
        </p:grpSpPr>
        <p:sp>
          <p:nvSpPr>
            <p:cNvPr id="250" name="Freeform 249"/>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Freeform 250"/>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2" name="Group 251"/>
          <p:cNvGrpSpPr/>
          <p:nvPr userDrawn="1"/>
        </p:nvGrpSpPr>
        <p:grpSpPr>
          <a:xfrm>
            <a:off x="4556665" y="908720"/>
            <a:ext cx="8056641" cy="5247639"/>
            <a:chOff x="4572625" y="980729"/>
            <a:chExt cx="8056641" cy="5247639"/>
          </a:xfrm>
          <a:scene3d>
            <a:camera prst="orthographicFront">
              <a:rot lat="900000" lon="18000000" rev="0"/>
            </a:camera>
            <a:lightRig rig="threePt" dir="t"/>
          </a:scene3d>
        </p:grpSpPr>
        <p:sp>
          <p:nvSpPr>
            <p:cNvPr id="253" name="Freeform 252"/>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Freeform 253"/>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5" name="Group 254"/>
          <p:cNvGrpSpPr/>
          <p:nvPr userDrawn="1"/>
        </p:nvGrpSpPr>
        <p:grpSpPr>
          <a:xfrm>
            <a:off x="-3512666" y="908720"/>
            <a:ext cx="8069331" cy="5247639"/>
            <a:chOff x="-3515842" y="980728"/>
            <a:chExt cx="8069331" cy="5247639"/>
          </a:xfrm>
          <a:scene3d>
            <a:camera prst="orthographicFront">
              <a:rot lat="900000" lon="4200000" rev="0"/>
            </a:camera>
            <a:lightRig rig="threePt" dir="t"/>
          </a:scene3d>
        </p:grpSpPr>
        <p:sp>
          <p:nvSpPr>
            <p:cNvPr id="256" name="Freeform 25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Freeform 25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8" name="Group 257"/>
          <p:cNvGrpSpPr/>
          <p:nvPr userDrawn="1"/>
        </p:nvGrpSpPr>
        <p:grpSpPr>
          <a:xfrm>
            <a:off x="4556665" y="908720"/>
            <a:ext cx="8056641" cy="5247639"/>
            <a:chOff x="4572625" y="980729"/>
            <a:chExt cx="8056641" cy="5247639"/>
          </a:xfrm>
          <a:scene3d>
            <a:camera prst="orthographicFront">
              <a:rot lat="900000" lon="17400000" rev="0"/>
            </a:camera>
            <a:lightRig rig="threePt" dir="t"/>
          </a:scene3d>
        </p:grpSpPr>
        <p:sp>
          <p:nvSpPr>
            <p:cNvPr id="259" name="Freeform 25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Freeform 25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1" name="Group 260"/>
          <p:cNvGrpSpPr/>
          <p:nvPr userDrawn="1"/>
        </p:nvGrpSpPr>
        <p:grpSpPr>
          <a:xfrm>
            <a:off x="-3512666" y="908720"/>
            <a:ext cx="8069331" cy="5247639"/>
            <a:chOff x="-3515842" y="980728"/>
            <a:chExt cx="8069331" cy="5247639"/>
          </a:xfrm>
          <a:scene3d>
            <a:camera prst="orthographicFront">
              <a:rot lat="900000" lon="4800000" rev="0"/>
            </a:camera>
            <a:lightRig rig="threePt" dir="t"/>
          </a:scene3d>
        </p:grpSpPr>
        <p:sp>
          <p:nvSpPr>
            <p:cNvPr id="262" name="Freeform 261"/>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Freeform 262"/>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4" name="Group 263"/>
          <p:cNvGrpSpPr/>
          <p:nvPr userDrawn="1"/>
        </p:nvGrpSpPr>
        <p:grpSpPr>
          <a:xfrm>
            <a:off x="4556665" y="908720"/>
            <a:ext cx="8056641" cy="5247639"/>
            <a:chOff x="4572625" y="980729"/>
            <a:chExt cx="8056641" cy="5247639"/>
          </a:xfrm>
          <a:scene3d>
            <a:camera prst="orthographicFront">
              <a:rot lat="900000" lon="16800000" rev="0"/>
            </a:camera>
            <a:lightRig rig="threePt" dir="t"/>
          </a:scene3d>
        </p:grpSpPr>
        <p:sp>
          <p:nvSpPr>
            <p:cNvPr id="265" name="Freeform 264"/>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Freeform 265"/>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7" name="Group 266"/>
          <p:cNvGrpSpPr/>
          <p:nvPr userDrawn="1"/>
        </p:nvGrpSpPr>
        <p:grpSpPr>
          <a:xfrm>
            <a:off x="-3512666" y="908720"/>
            <a:ext cx="8069331" cy="5247639"/>
            <a:chOff x="-3515842" y="980728"/>
            <a:chExt cx="8069331" cy="5247639"/>
          </a:xfrm>
          <a:scene3d>
            <a:camera prst="orthographicFront">
              <a:rot lat="900000" lon="5400000" rev="0"/>
            </a:camera>
            <a:lightRig rig="threePt" dir="t"/>
          </a:scene3d>
        </p:grpSpPr>
        <p:sp>
          <p:nvSpPr>
            <p:cNvPr id="268" name="Freeform 267"/>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Freeform 268"/>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0" name="Group 269"/>
          <p:cNvGrpSpPr/>
          <p:nvPr userDrawn="1"/>
        </p:nvGrpSpPr>
        <p:grpSpPr>
          <a:xfrm>
            <a:off x="4556665" y="908720"/>
            <a:ext cx="8056641" cy="5247639"/>
            <a:chOff x="4572625" y="980729"/>
            <a:chExt cx="8056641" cy="5247639"/>
          </a:xfrm>
          <a:scene3d>
            <a:camera prst="orthographicFront">
              <a:rot lat="900000" lon="16200000" rev="0"/>
            </a:camera>
            <a:lightRig rig="threePt" dir="t"/>
          </a:scene3d>
        </p:grpSpPr>
        <p:sp>
          <p:nvSpPr>
            <p:cNvPr id="271" name="Freeform 27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Freeform 27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3" name="Group 272"/>
          <p:cNvGrpSpPr/>
          <p:nvPr userDrawn="1"/>
        </p:nvGrpSpPr>
        <p:grpSpPr>
          <a:xfrm>
            <a:off x="-3512666" y="908720"/>
            <a:ext cx="8069331" cy="5247639"/>
            <a:chOff x="-3515842" y="980728"/>
            <a:chExt cx="8069331" cy="5247639"/>
          </a:xfrm>
          <a:scene3d>
            <a:camera prst="orthographicFront">
              <a:rot lat="900000" lon="6000000" rev="0"/>
            </a:camera>
            <a:lightRig rig="threePt" dir="t"/>
          </a:scene3d>
        </p:grpSpPr>
        <p:sp>
          <p:nvSpPr>
            <p:cNvPr id="274" name="Freeform 27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Freeform 27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6" name="Group 275"/>
          <p:cNvGrpSpPr/>
          <p:nvPr userDrawn="1"/>
        </p:nvGrpSpPr>
        <p:grpSpPr>
          <a:xfrm>
            <a:off x="4556665" y="908720"/>
            <a:ext cx="8056641" cy="5247639"/>
            <a:chOff x="4572625" y="980729"/>
            <a:chExt cx="8056641" cy="5247639"/>
          </a:xfrm>
          <a:scene3d>
            <a:camera prst="orthographicFront">
              <a:rot lat="900000" lon="15600000" rev="0"/>
            </a:camera>
            <a:lightRig rig="threePt" dir="t"/>
          </a:scene3d>
        </p:grpSpPr>
        <p:sp>
          <p:nvSpPr>
            <p:cNvPr id="277" name="Freeform 27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Freeform 27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9" name="Group 278"/>
          <p:cNvGrpSpPr/>
          <p:nvPr userDrawn="1"/>
        </p:nvGrpSpPr>
        <p:grpSpPr>
          <a:xfrm>
            <a:off x="-3512666" y="908720"/>
            <a:ext cx="8069331" cy="5247639"/>
            <a:chOff x="-3515842" y="980728"/>
            <a:chExt cx="8069331" cy="5247639"/>
          </a:xfrm>
          <a:scene3d>
            <a:camera prst="orthographicFront">
              <a:rot lat="900000" lon="6600000" rev="0"/>
            </a:camera>
            <a:lightRig rig="threePt" dir="t"/>
          </a:scene3d>
        </p:grpSpPr>
        <p:sp>
          <p:nvSpPr>
            <p:cNvPr id="280" name="Freeform 279"/>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Freeform 280"/>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2" name="Group 281"/>
          <p:cNvGrpSpPr/>
          <p:nvPr userDrawn="1"/>
        </p:nvGrpSpPr>
        <p:grpSpPr>
          <a:xfrm>
            <a:off x="4556665" y="908720"/>
            <a:ext cx="8056641" cy="5247639"/>
            <a:chOff x="4572625" y="980729"/>
            <a:chExt cx="8056641" cy="5247639"/>
          </a:xfrm>
          <a:scene3d>
            <a:camera prst="orthographicFront">
              <a:rot lat="900000" lon="15000000" rev="0"/>
            </a:camera>
            <a:lightRig rig="threePt" dir="t"/>
          </a:scene3d>
        </p:grpSpPr>
        <p:sp>
          <p:nvSpPr>
            <p:cNvPr id="283" name="Freeform 282"/>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Freeform 283"/>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5753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9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95"/>
                                        </p:tgtEl>
                                        <p:attrNameLst>
                                          <p:attrName>style.visibility</p:attrName>
                                        </p:attrNameLst>
                                      </p:cBhvr>
                                      <p:to>
                                        <p:strVal val="visible"/>
                                      </p:to>
                                    </p:set>
                                  </p:childTnLst>
                                </p:cTn>
                              </p:par>
                            </p:childTnLst>
                          </p:cTn>
                        </p:par>
                        <p:par>
                          <p:cTn id="9" fill="hold">
                            <p:stCondLst>
                              <p:cond delay="0"/>
                            </p:stCondLst>
                            <p:childTnLst>
                              <p:par>
                                <p:cTn id="10" presetID="1" presetClass="exit" presetSubtype="0" fill="hold" nodeType="afterEffect">
                                  <p:stCondLst>
                                    <p:cond delay="80"/>
                                  </p:stCondLst>
                                  <p:childTnLst>
                                    <p:set>
                                      <p:cBhvr>
                                        <p:cTn id="11" dur="1" fill="hold">
                                          <p:stCondLst>
                                            <p:cond delay="0"/>
                                          </p:stCondLst>
                                        </p:cTn>
                                        <p:tgtEl>
                                          <p:spTgt spid="195"/>
                                        </p:tgtEl>
                                        <p:attrNameLst>
                                          <p:attrName>style.visibility</p:attrName>
                                        </p:attrNameLst>
                                      </p:cBhvr>
                                      <p:to>
                                        <p:strVal val="hidden"/>
                                      </p:to>
                                    </p:set>
                                  </p:childTnLst>
                                </p:cTn>
                              </p:par>
                              <p:par>
                                <p:cTn id="12" presetID="1" presetClass="entr" presetSubtype="0" fill="hold" nodeType="withEffect">
                                  <p:stCondLst>
                                    <p:cond delay="80"/>
                                  </p:stCondLst>
                                  <p:childTnLst>
                                    <p:set>
                                      <p:cBhvr>
                                        <p:cTn id="13" dur="1" fill="hold">
                                          <p:stCondLst>
                                            <p:cond delay="0"/>
                                          </p:stCondLst>
                                        </p:cTn>
                                        <p:tgtEl>
                                          <p:spTgt spid="198"/>
                                        </p:tgtEl>
                                        <p:attrNameLst>
                                          <p:attrName>style.visibility</p:attrName>
                                        </p:attrNameLst>
                                      </p:cBhvr>
                                      <p:to>
                                        <p:strVal val="visible"/>
                                      </p:to>
                                    </p:set>
                                  </p:childTnLst>
                                </p:cTn>
                              </p:par>
                            </p:childTnLst>
                          </p:cTn>
                        </p:par>
                        <p:par>
                          <p:cTn id="14" fill="hold">
                            <p:stCondLst>
                              <p:cond delay="80"/>
                            </p:stCondLst>
                            <p:childTnLst>
                              <p:par>
                                <p:cTn id="15" presetID="1" presetClass="exit" presetSubtype="0" fill="hold" nodeType="afterEffect">
                                  <p:stCondLst>
                                    <p:cond delay="80"/>
                                  </p:stCondLst>
                                  <p:childTnLst>
                                    <p:set>
                                      <p:cBhvr>
                                        <p:cTn id="16" dur="1" fill="hold">
                                          <p:stCondLst>
                                            <p:cond delay="0"/>
                                          </p:stCondLst>
                                        </p:cTn>
                                        <p:tgtEl>
                                          <p:spTgt spid="198"/>
                                        </p:tgtEl>
                                        <p:attrNameLst>
                                          <p:attrName>style.visibility</p:attrName>
                                        </p:attrNameLst>
                                      </p:cBhvr>
                                      <p:to>
                                        <p:strVal val="hidden"/>
                                      </p:to>
                                    </p:set>
                                  </p:childTnLst>
                                </p:cTn>
                              </p:par>
                              <p:par>
                                <p:cTn id="17" presetID="1" presetClass="entr" presetSubtype="0" fill="hold" nodeType="withEffect">
                                  <p:stCondLst>
                                    <p:cond delay="80"/>
                                  </p:stCondLst>
                                  <p:childTnLst>
                                    <p:set>
                                      <p:cBhvr>
                                        <p:cTn id="18" dur="1" fill="hold">
                                          <p:stCondLst>
                                            <p:cond delay="0"/>
                                          </p:stCondLst>
                                        </p:cTn>
                                        <p:tgtEl>
                                          <p:spTgt spid="201"/>
                                        </p:tgtEl>
                                        <p:attrNameLst>
                                          <p:attrName>style.visibility</p:attrName>
                                        </p:attrNameLst>
                                      </p:cBhvr>
                                      <p:to>
                                        <p:strVal val="visible"/>
                                      </p:to>
                                    </p:set>
                                  </p:childTnLst>
                                </p:cTn>
                              </p:par>
                            </p:childTnLst>
                          </p:cTn>
                        </p:par>
                        <p:par>
                          <p:cTn id="19" fill="hold">
                            <p:stCondLst>
                              <p:cond delay="160"/>
                            </p:stCondLst>
                            <p:childTnLst>
                              <p:par>
                                <p:cTn id="20" presetID="1" presetClass="exit" presetSubtype="0" fill="hold" nodeType="afterEffect">
                                  <p:stCondLst>
                                    <p:cond delay="80"/>
                                  </p:stCondLst>
                                  <p:childTnLst>
                                    <p:set>
                                      <p:cBhvr>
                                        <p:cTn id="21" dur="1" fill="hold">
                                          <p:stCondLst>
                                            <p:cond delay="0"/>
                                          </p:stCondLst>
                                        </p:cTn>
                                        <p:tgtEl>
                                          <p:spTgt spid="201"/>
                                        </p:tgtEl>
                                        <p:attrNameLst>
                                          <p:attrName>style.visibility</p:attrName>
                                        </p:attrNameLst>
                                      </p:cBhvr>
                                      <p:to>
                                        <p:strVal val="hidden"/>
                                      </p:to>
                                    </p:set>
                                  </p:childTnLst>
                                </p:cTn>
                              </p:par>
                              <p:par>
                                <p:cTn id="22" presetID="1" presetClass="entr" presetSubtype="0" fill="hold" nodeType="withEffect">
                                  <p:stCondLst>
                                    <p:cond delay="80"/>
                                  </p:stCondLst>
                                  <p:childTnLst>
                                    <p:set>
                                      <p:cBhvr>
                                        <p:cTn id="23" dur="1" fill="hold">
                                          <p:stCondLst>
                                            <p:cond delay="0"/>
                                          </p:stCondLst>
                                        </p:cTn>
                                        <p:tgtEl>
                                          <p:spTgt spid="204"/>
                                        </p:tgtEl>
                                        <p:attrNameLst>
                                          <p:attrName>style.visibility</p:attrName>
                                        </p:attrNameLst>
                                      </p:cBhvr>
                                      <p:to>
                                        <p:strVal val="visible"/>
                                      </p:to>
                                    </p:set>
                                  </p:childTnLst>
                                </p:cTn>
                              </p:par>
                            </p:childTnLst>
                          </p:cTn>
                        </p:par>
                        <p:par>
                          <p:cTn id="24" fill="hold">
                            <p:stCondLst>
                              <p:cond delay="240"/>
                            </p:stCondLst>
                            <p:childTnLst>
                              <p:par>
                                <p:cTn id="25" presetID="1" presetClass="exit" presetSubtype="0" fill="hold" nodeType="afterEffect">
                                  <p:stCondLst>
                                    <p:cond delay="80"/>
                                  </p:stCondLst>
                                  <p:childTnLst>
                                    <p:set>
                                      <p:cBhvr>
                                        <p:cTn id="26" dur="1" fill="hold">
                                          <p:stCondLst>
                                            <p:cond delay="0"/>
                                          </p:stCondLst>
                                        </p:cTn>
                                        <p:tgtEl>
                                          <p:spTgt spid="204"/>
                                        </p:tgtEl>
                                        <p:attrNameLst>
                                          <p:attrName>style.visibility</p:attrName>
                                        </p:attrNameLst>
                                      </p:cBhvr>
                                      <p:to>
                                        <p:strVal val="hidden"/>
                                      </p:to>
                                    </p:set>
                                  </p:childTnLst>
                                </p:cTn>
                              </p:par>
                              <p:par>
                                <p:cTn id="27" presetID="1" presetClass="entr" presetSubtype="0" fill="hold" nodeType="withEffect">
                                  <p:stCondLst>
                                    <p:cond delay="80"/>
                                  </p:stCondLst>
                                  <p:childTnLst>
                                    <p:set>
                                      <p:cBhvr>
                                        <p:cTn id="28" dur="1" fill="hold">
                                          <p:stCondLst>
                                            <p:cond delay="0"/>
                                          </p:stCondLst>
                                        </p:cTn>
                                        <p:tgtEl>
                                          <p:spTgt spid="207"/>
                                        </p:tgtEl>
                                        <p:attrNameLst>
                                          <p:attrName>style.visibility</p:attrName>
                                        </p:attrNameLst>
                                      </p:cBhvr>
                                      <p:to>
                                        <p:strVal val="visible"/>
                                      </p:to>
                                    </p:set>
                                  </p:childTnLst>
                                </p:cTn>
                              </p:par>
                            </p:childTnLst>
                          </p:cTn>
                        </p:par>
                        <p:par>
                          <p:cTn id="29" fill="hold">
                            <p:stCondLst>
                              <p:cond delay="320"/>
                            </p:stCondLst>
                            <p:childTnLst>
                              <p:par>
                                <p:cTn id="30" presetID="1" presetClass="exit" presetSubtype="0" fill="hold" nodeType="afterEffect">
                                  <p:stCondLst>
                                    <p:cond delay="80"/>
                                  </p:stCondLst>
                                  <p:childTnLst>
                                    <p:set>
                                      <p:cBhvr>
                                        <p:cTn id="31" dur="1" fill="hold">
                                          <p:stCondLst>
                                            <p:cond delay="0"/>
                                          </p:stCondLst>
                                        </p:cTn>
                                        <p:tgtEl>
                                          <p:spTgt spid="207"/>
                                        </p:tgtEl>
                                        <p:attrNameLst>
                                          <p:attrName>style.visibility</p:attrName>
                                        </p:attrNameLst>
                                      </p:cBhvr>
                                      <p:to>
                                        <p:strVal val="hidden"/>
                                      </p:to>
                                    </p:set>
                                  </p:childTnLst>
                                </p:cTn>
                              </p:par>
                              <p:par>
                                <p:cTn id="32" presetID="1" presetClass="entr" presetSubtype="0" fill="hold" nodeType="withEffect">
                                  <p:stCondLst>
                                    <p:cond delay="80"/>
                                  </p:stCondLst>
                                  <p:childTnLst>
                                    <p:set>
                                      <p:cBhvr>
                                        <p:cTn id="33" dur="1" fill="hold">
                                          <p:stCondLst>
                                            <p:cond delay="0"/>
                                          </p:stCondLst>
                                        </p:cTn>
                                        <p:tgtEl>
                                          <p:spTgt spid="210"/>
                                        </p:tgtEl>
                                        <p:attrNameLst>
                                          <p:attrName>style.visibility</p:attrName>
                                        </p:attrNameLst>
                                      </p:cBhvr>
                                      <p:to>
                                        <p:strVal val="visible"/>
                                      </p:to>
                                    </p:set>
                                  </p:childTnLst>
                                </p:cTn>
                              </p:par>
                            </p:childTnLst>
                          </p:cTn>
                        </p:par>
                        <p:par>
                          <p:cTn id="34" fill="hold">
                            <p:stCondLst>
                              <p:cond delay="400"/>
                            </p:stCondLst>
                            <p:childTnLst>
                              <p:par>
                                <p:cTn id="35" presetID="1" presetClass="exit" presetSubtype="0" fill="hold" nodeType="afterEffect">
                                  <p:stCondLst>
                                    <p:cond delay="80"/>
                                  </p:stCondLst>
                                  <p:childTnLst>
                                    <p:set>
                                      <p:cBhvr>
                                        <p:cTn id="36" dur="1" fill="hold">
                                          <p:stCondLst>
                                            <p:cond delay="0"/>
                                          </p:stCondLst>
                                        </p:cTn>
                                        <p:tgtEl>
                                          <p:spTgt spid="210"/>
                                        </p:tgtEl>
                                        <p:attrNameLst>
                                          <p:attrName>style.visibility</p:attrName>
                                        </p:attrNameLst>
                                      </p:cBhvr>
                                      <p:to>
                                        <p:strVal val="hidden"/>
                                      </p:to>
                                    </p:set>
                                  </p:childTnLst>
                                </p:cTn>
                              </p:par>
                              <p:par>
                                <p:cTn id="37" presetID="1" presetClass="entr" presetSubtype="0" fill="hold" nodeType="withEffect">
                                  <p:stCondLst>
                                    <p:cond delay="80"/>
                                  </p:stCondLst>
                                  <p:childTnLst>
                                    <p:set>
                                      <p:cBhvr>
                                        <p:cTn id="38" dur="1" fill="hold">
                                          <p:stCondLst>
                                            <p:cond delay="0"/>
                                          </p:stCondLst>
                                        </p:cTn>
                                        <p:tgtEl>
                                          <p:spTgt spid="213"/>
                                        </p:tgtEl>
                                        <p:attrNameLst>
                                          <p:attrName>style.visibility</p:attrName>
                                        </p:attrNameLst>
                                      </p:cBhvr>
                                      <p:to>
                                        <p:strVal val="visible"/>
                                      </p:to>
                                    </p:set>
                                  </p:childTnLst>
                                </p:cTn>
                              </p:par>
                            </p:childTnLst>
                          </p:cTn>
                        </p:par>
                        <p:par>
                          <p:cTn id="39" fill="hold">
                            <p:stCondLst>
                              <p:cond delay="480"/>
                            </p:stCondLst>
                            <p:childTnLst>
                              <p:par>
                                <p:cTn id="40" presetID="1" presetClass="exit" presetSubtype="0" fill="hold" nodeType="afterEffect">
                                  <p:stCondLst>
                                    <p:cond delay="80"/>
                                  </p:stCondLst>
                                  <p:childTnLst>
                                    <p:set>
                                      <p:cBhvr>
                                        <p:cTn id="41" dur="1" fill="hold">
                                          <p:stCondLst>
                                            <p:cond delay="0"/>
                                          </p:stCondLst>
                                        </p:cTn>
                                        <p:tgtEl>
                                          <p:spTgt spid="213"/>
                                        </p:tgtEl>
                                        <p:attrNameLst>
                                          <p:attrName>style.visibility</p:attrName>
                                        </p:attrNameLst>
                                      </p:cBhvr>
                                      <p:to>
                                        <p:strVal val="hidden"/>
                                      </p:to>
                                    </p:set>
                                  </p:childTnLst>
                                </p:cTn>
                              </p:par>
                              <p:par>
                                <p:cTn id="42" presetID="1" presetClass="entr" presetSubtype="0" fill="hold" nodeType="withEffect">
                                  <p:stCondLst>
                                    <p:cond delay="80"/>
                                  </p:stCondLst>
                                  <p:childTnLst>
                                    <p:set>
                                      <p:cBhvr>
                                        <p:cTn id="43" dur="1" fill="hold">
                                          <p:stCondLst>
                                            <p:cond delay="0"/>
                                          </p:stCondLst>
                                        </p:cTn>
                                        <p:tgtEl>
                                          <p:spTgt spid="216"/>
                                        </p:tgtEl>
                                        <p:attrNameLst>
                                          <p:attrName>style.visibility</p:attrName>
                                        </p:attrNameLst>
                                      </p:cBhvr>
                                      <p:to>
                                        <p:strVal val="visible"/>
                                      </p:to>
                                    </p:set>
                                  </p:childTnLst>
                                </p:cTn>
                              </p:par>
                            </p:childTnLst>
                          </p:cTn>
                        </p:par>
                        <p:par>
                          <p:cTn id="44" fill="hold">
                            <p:stCondLst>
                              <p:cond delay="560"/>
                            </p:stCondLst>
                            <p:childTnLst>
                              <p:par>
                                <p:cTn id="45" presetID="1" presetClass="exit" presetSubtype="0" fill="hold" nodeType="afterEffect">
                                  <p:stCondLst>
                                    <p:cond delay="80"/>
                                  </p:stCondLst>
                                  <p:childTnLst>
                                    <p:set>
                                      <p:cBhvr>
                                        <p:cTn id="46" dur="1" fill="hold">
                                          <p:stCondLst>
                                            <p:cond delay="0"/>
                                          </p:stCondLst>
                                        </p:cTn>
                                        <p:tgtEl>
                                          <p:spTgt spid="216"/>
                                        </p:tgtEl>
                                        <p:attrNameLst>
                                          <p:attrName>style.visibility</p:attrName>
                                        </p:attrNameLst>
                                      </p:cBhvr>
                                      <p:to>
                                        <p:strVal val="hidden"/>
                                      </p:to>
                                    </p:set>
                                  </p:childTnLst>
                                </p:cTn>
                              </p:par>
                              <p:par>
                                <p:cTn id="47" presetID="1" presetClass="entr" presetSubtype="0" fill="hold" nodeType="withEffect">
                                  <p:stCondLst>
                                    <p:cond delay="80"/>
                                  </p:stCondLst>
                                  <p:childTnLst>
                                    <p:set>
                                      <p:cBhvr>
                                        <p:cTn id="48" dur="1" fill="hold">
                                          <p:stCondLst>
                                            <p:cond delay="0"/>
                                          </p:stCondLst>
                                        </p:cTn>
                                        <p:tgtEl>
                                          <p:spTgt spid="219"/>
                                        </p:tgtEl>
                                        <p:attrNameLst>
                                          <p:attrName>style.visibility</p:attrName>
                                        </p:attrNameLst>
                                      </p:cBhvr>
                                      <p:to>
                                        <p:strVal val="visible"/>
                                      </p:to>
                                    </p:set>
                                  </p:childTnLst>
                                </p:cTn>
                              </p:par>
                            </p:childTnLst>
                          </p:cTn>
                        </p:par>
                        <p:par>
                          <p:cTn id="49" fill="hold">
                            <p:stCondLst>
                              <p:cond delay="640"/>
                            </p:stCondLst>
                            <p:childTnLst>
                              <p:par>
                                <p:cTn id="50" presetID="1" presetClass="exit" presetSubtype="0" fill="hold" nodeType="afterEffect">
                                  <p:stCondLst>
                                    <p:cond delay="80"/>
                                  </p:stCondLst>
                                  <p:childTnLst>
                                    <p:set>
                                      <p:cBhvr>
                                        <p:cTn id="51" dur="1" fill="hold">
                                          <p:stCondLst>
                                            <p:cond delay="0"/>
                                          </p:stCondLst>
                                        </p:cTn>
                                        <p:tgtEl>
                                          <p:spTgt spid="219"/>
                                        </p:tgtEl>
                                        <p:attrNameLst>
                                          <p:attrName>style.visibility</p:attrName>
                                        </p:attrNameLst>
                                      </p:cBhvr>
                                      <p:to>
                                        <p:strVal val="hidden"/>
                                      </p:to>
                                    </p:set>
                                  </p:childTnLst>
                                </p:cTn>
                              </p:par>
                              <p:par>
                                <p:cTn id="52" presetID="1" presetClass="entr" presetSubtype="0" fill="hold" nodeType="withEffect">
                                  <p:stCondLst>
                                    <p:cond delay="80"/>
                                  </p:stCondLst>
                                  <p:childTnLst>
                                    <p:set>
                                      <p:cBhvr>
                                        <p:cTn id="53" dur="1" fill="hold">
                                          <p:stCondLst>
                                            <p:cond delay="0"/>
                                          </p:stCondLst>
                                        </p:cTn>
                                        <p:tgtEl>
                                          <p:spTgt spid="22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185"/>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188"/>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225"/>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28"/>
                                        </p:tgtEl>
                                        <p:attrNameLst>
                                          <p:attrName>style.visibility</p:attrName>
                                        </p:attrNameLst>
                                      </p:cBhvr>
                                      <p:to>
                                        <p:strVal val="visible"/>
                                      </p:to>
                                    </p:set>
                                  </p:childTnLst>
                                </p:cTn>
                              </p:par>
                            </p:childTnLst>
                          </p:cTn>
                        </p:par>
                        <p:par>
                          <p:cTn id="64" fill="hold">
                            <p:stCondLst>
                              <p:cond delay="0"/>
                            </p:stCondLst>
                            <p:childTnLst>
                              <p:par>
                                <p:cTn id="65" presetID="1" presetClass="exit" presetSubtype="0" fill="hold" nodeType="afterEffect">
                                  <p:stCondLst>
                                    <p:cond delay="80"/>
                                  </p:stCondLst>
                                  <p:childTnLst>
                                    <p:set>
                                      <p:cBhvr>
                                        <p:cTn id="66" dur="1" fill="hold">
                                          <p:stCondLst>
                                            <p:cond delay="0"/>
                                          </p:stCondLst>
                                        </p:cTn>
                                        <p:tgtEl>
                                          <p:spTgt spid="225"/>
                                        </p:tgtEl>
                                        <p:attrNameLst>
                                          <p:attrName>style.visibility</p:attrName>
                                        </p:attrNameLst>
                                      </p:cBhvr>
                                      <p:to>
                                        <p:strVal val="hidden"/>
                                      </p:to>
                                    </p:set>
                                  </p:childTnLst>
                                </p:cTn>
                              </p:par>
                              <p:par>
                                <p:cTn id="67" presetID="1" presetClass="exit" presetSubtype="0" fill="hold" nodeType="withEffect">
                                  <p:stCondLst>
                                    <p:cond delay="80"/>
                                  </p:stCondLst>
                                  <p:childTnLst>
                                    <p:set>
                                      <p:cBhvr>
                                        <p:cTn id="68" dur="1" fill="hold">
                                          <p:stCondLst>
                                            <p:cond delay="0"/>
                                          </p:stCondLst>
                                        </p:cTn>
                                        <p:tgtEl>
                                          <p:spTgt spid="228"/>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23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34"/>
                                        </p:tgtEl>
                                        <p:attrNameLst>
                                          <p:attrName>style.visibility</p:attrName>
                                        </p:attrNameLst>
                                      </p:cBhvr>
                                      <p:to>
                                        <p:strVal val="visible"/>
                                      </p:to>
                                    </p:set>
                                  </p:childTnLst>
                                </p:cTn>
                              </p:par>
                            </p:childTnLst>
                          </p:cTn>
                        </p:par>
                        <p:par>
                          <p:cTn id="73" fill="hold">
                            <p:stCondLst>
                              <p:cond delay="80"/>
                            </p:stCondLst>
                            <p:childTnLst>
                              <p:par>
                                <p:cTn id="74" presetID="1" presetClass="exit" presetSubtype="0" fill="hold" nodeType="afterEffect">
                                  <p:stCondLst>
                                    <p:cond delay="80"/>
                                  </p:stCondLst>
                                  <p:childTnLst>
                                    <p:set>
                                      <p:cBhvr>
                                        <p:cTn id="75" dur="1" fill="hold">
                                          <p:stCondLst>
                                            <p:cond delay="0"/>
                                          </p:stCondLst>
                                        </p:cTn>
                                        <p:tgtEl>
                                          <p:spTgt spid="231"/>
                                        </p:tgtEl>
                                        <p:attrNameLst>
                                          <p:attrName>style.visibility</p:attrName>
                                        </p:attrNameLst>
                                      </p:cBhvr>
                                      <p:to>
                                        <p:strVal val="hidden"/>
                                      </p:to>
                                    </p:set>
                                  </p:childTnLst>
                                </p:cTn>
                              </p:par>
                              <p:par>
                                <p:cTn id="76" presetID="1" presetClass="exit" presetSubtype="0" fill="hold" nodeType="withEffect">
                                  <p:stCondLst>
                                    <p:cond delay="80"/>
                                  </p:stCondLst>
                                  <p:childTnLst>
                                    <p:set>
                                      <p:cBhvr>
                                        <p:cTn id="77" dur="1" fill="hold">
                                          <p:stCondLst>
                                            <p:cond delay="0"/>
                                          </p:stCondLst>
                                        </p:cTn>
                                        <p:tgtEl>
                                          <p:spTgt spid="234"/>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237"/>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240"/>
                                        </p:tgtEl>
                                        <p:attrNameLst>
                                          <p:attrName>style.visibility</p:attrName>
                                        </p:attrNameLst>
                                      </p:cBhvr>
                                      <p:to>
                                        <p:strVal val="visible"/>
                                      </p:to>
                                    </p:set>
                                  </p:childTnLst>
                                </p:cTn>
                              </p:par>
                            </p:childTnLst>
                          </p:cTn>
                        </p:par>
                        <p:par>
                          <p:cTn id="82" fill="hold">
                            <p:stCondLst>
                              <p:cond delay="160"/>
                            </p:stCondLst>
                            <p:childTnLst>
                              <p:par>
                                <p:cTn id="83" presetID="1" presetClass="exit" presetSubtype="0" fill="hold" nodeType="afterEffect">
                                  <p:stCondLst>
                                    <p:cond delay="80"/>
                                  </p:stCondLst>
                                  <p:childTnLst>
                                    <p:set>
                                      <p:cBhvr>
                                        <p:cTn id="84" dur="1" fill="hold">
                                          <p:stCondLst>
                                            <p:cond delay="0"/>
                                          </p:stCondLst>
                                        </p:cTn>
                                        <p:tgtEl>
                                          <p:spTgt spid="237"/>
                                        </p:tgtEl>
                                        <p:attrNameLst>
                                          <p:attrName>style.visibility</p:attrName>
                                        </p:attrNameLst>
                                      </p:cBhvr>
                                      <p:to>
                                        <p:strVal val="hidden"/>
                                      </p:to>
                                    </p:set>
                                  </p:childTnLst>
                                </p:cTn>
                              </p:par>
                              <p:par>
                                <p:cTn id="85" presetID="1" presetClass="exit" presetSubtype="0" fill="hold" nodeType="withEffect">
                                  <p:stCondLst>
                                    <p:cond delay="80"/>
                                  </p:stCondLst>
                                  <p:childTnLst>
                                    <p:set>
                                      <p:cBhvr>
                                        <p:cTn id="86" dur="1" fill="hold">
                                          <p:stCondLst>
                                            <p:cond delay="0"/>
                                          </p:stCondLst>
                                        </p:cTn>
                                        <p:tgtEl>
                                          <p:spTgt spid="240"/>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24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46"/>
                                        </p:tgtEl>
                                        <p:attrNameLst>
                                          <p:attrName>style.visibility</p:attrName>
                                        </p:attrNameLst>
                                      </p:cBhvr>
                                      <p:to>
                                        <p:strVal val="visible"/>
                                      </p:to>
                                    </p:set>
                                  </p:childTnLst>
                                </p:cTn>
                              </p:par>
                            </p:childTnLst>
                          </p:cTn>
                        </p:par>
                        <p:par>
                          <p:cTn id="91" fill="hold">
                            <p:stCondLst>
                              <p:cond delay="240"/>
                            </p:stCondLst>
                            <p:childTnLst>
                              <p:par>
                                <p:cTn id="92" presetID="1" presetClass="exit" presetSubtype="0" fill="hold" nodeType="afterEffect">
                                  <p:stCondLst>
                                    <p:cond delay="80"/>
                                  </p:stCondLst>
                                  <p:childTnLst>
                                    <p:set>
                                      <p:cBhvr>
                                        <p:cTn id="93" dur="1" fill="hold">
                                          <p:stCondLst>
                                            <p:cond delay="0"/>
                                          </p:stCondLst>
                                        </p:cTn>
                                        <p:tgtEl>
                                          <p:spTgt spid="243"/>
                                        </p:tgtEl>
                                        <p:attrNameLst>
                                          <p:attrName>style.visibility</p:attrName>
                                        </p:attrNameLst>
                                      </p:cBhvr>
                                      <p:to>
                                        <p:strVal val="hidden"/>
                                      </p:to>
                                    </p:set>
                                  </p:childTnLst>
                                </p:cTn>
                              </p:par>
                              <p:par>
                                <p:cTn id="94" presetID="1" presetClass="exit" presetSubtype="0" fill="hold" nodeType="withEffect">
                                  <p:stCondLst>
                                    <p:cond delay="80"/>
                                  </p:stCondLst>
                                  <p:childTnLst>
                                    <p:set>
                                      <p:cBhvr>
                                        <p:cTn id="95" dur="1" fill="hold">
                                          <p:stCondLst>
                                            <p:cond delay="0"/>
                                          </p:stCondLst>
                                        </p:cTn>
                                        <p:tgtEl>
                                          <p:spTgt spid="246"/>
                                        </p:tgtEl>
                                        <p:attrNameLst>
                                          <p:attrName>style.visibility</p:attrName>
                                        </p:attrNameLst>
                                      </p:cBhvr>
                                      <p:to>
                                        <p:strVal val="hidden"/>
                                      </p:to>
                                    </p:set>
                                  </p:childTnLst>
                                </p:cTn>
                              </p:par>
                              <p:par>
                                <p:cTn id="96" presetID="1" presetClass="entr" presetSubtype="0" fill="hold" nodeType="withEffect">
                                  <p:stCondLst>
                                    <p:cond delay="0"/>
                                  </p:stCondLst>
                                  <p:childTnLst>
                                    <p:set>
                                      <p:cBhvr>
                                        <p:cTn id="97" dur="1" fill="hold">
                                          <p:stCondLst>
                                            <p:cond delay="0"/>
                                          </p:stCondLst>
                                        </p:cTn>
                                        <p:tgtEl>
                                          <p:spTgt spid="249"/>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252"/>
                                        </p:tgtEl>
                                        <p:attrNameLst>
                                          <p:attrName>style.visibility</p:attrName>
                                        </p:attrNameLst>
                                      </p:cBhvr>
                                      <p:to>
                                        <p:strVal val="visible"/>
                                      </p:to>
                                    </p:set>
                                  </p:childTnLst>
                                </p:cTn>
                              </p:par>
                            </p:childTnLst>
                          </p:cTn>
                        </p:par>
                        <p:par>
                          <p:cTn id="100" fill="hold">
                            <p:stCondLst>
                              <p:cond delay="320"/>
                            </p:stCondLst>
                            <p:childTnLst>
                              <p:par>
                                <p:cTn id="101" presetID="1" presetClass="exit" presetSubtype="0" fill="hold" nodeType="afterEffect">
                                  <p:stCondLst>
                                    <p:cond delay="80"/>
                                  </p:stCondLst>
                                  <p:childTnLst>
                                    <p:set>
                                      <p:cBhvr>
                                        <p:cTn id="102" dur="1" fill="hold">
                                          <p:stCondLst>
                                            <p:cond delay="0"/>
                                          </p:stCondLst>
                                        </p:cTn>
                                        <p:tgtEl>
                                          <p:spTgt spid="249"/>
                                        </p:tgtEl>
                                        <p:attrNameLst>
                                          <p:attrName>style.visibility</p:attrName>
                                        </p:attrNameLst>
                                      </p:cBhvr>
                                      <p:to>
                                        <p:strVal val="hidden"/>
                                      </p:to>
                                    </p:set>
                                  </p:childTnLst>
                                </p:cTn>
                              </p:par>
                              <p:par>
                                <p:cTn id="103" presetID="1" presetClass="exit" presetSubtype="0" fill="hold" nodeType="withEffect">
                                  <p:stCondLst>
                                    <p:cond delay="80"/>
                                  </p:stCondLst>
                                  <p:childTnLst>
                                    <p:set>
                                      <p:cBhvr>
                                        <p:cTn id="104" dur="1" fill="hold">
                                          <p:stCondLst>
                                            <p:cond delay="0"/>
                                          </p:stCondLst>
                                        </p:cTn>
                                        <p:tgtEl>
                                          <p:spTgt spid="252"/>
                                        </p:tgtEl>
                                        <p:attrNameLst>
                                          <p:attrName>style.visibility</p:attrName>
                                        </p:attrNameLst>
                                      </p:cBhvr>
                                      <p:to>
                                        <p:strVal val="hidden"/>
                                      </p:to>
                                    </p:set>
                                  </p:childTnLst>
                                </p:cTn>
                              </p:par>
                              <p:par>
                                <p:cTn id="105" presetID="1" presetClass="entr" presetSubtype="0" fill="hold" nodeType="withEffect">
                                  <p:stCondLst>
                                    <p:cond delay="0"/>
                                  </p:stCondLst>
                                  <p:childTnLst>
                                    <p:set>
                                      <p:cBhvr>
                                        <p:cTn id="106" dur="1" fill="hold">
                                          <p:stCondLst>
                                            <p:cond delay="0"/>
                                          </p:stCondLst>
                                        </p:cTn>
                                        <p:tgtEl>
                                          <p:spTgt spid="255"/>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258"/>
                                        </p:tgtEl>
                                        <p:attrNameLst>
                                          <p:attrName>style.visibility</p:attrName>
                                        </p:attrNameLst>
                                      </p:cBhvr>
                                      <p:to>
                                        <p:strVal val="visible"/>
                                      </p:to>
                                    </p:set>
                                  </p:childTnLst>
                                </p:cTn>
                              </p:par>
                            </p:childTnLst>
                          </p:cTn>
                        </p:par>
                        <p:par>
                          <p:cTn id="109" fill="hold">
                            <p:stCondLst>
                              <p:cond delay="400"/>
                            </p:stCondLst>
                            <p:childTnLst>
                              <p:par>
                                <p:cTn id="110" presetID="1" presetClass="exit" presetSubtype="0" fill="hold" nodeType="afterEffect">
                                  <p:stCondLst>
                                    <p:cond delay="80"/>
                                  </p:stCondLst>
                                  <p:childTnLst>
                                    <p:set>
                                      <p:cBhvr>
                                        <p:cTn id="111" dur="1" fill="hold">
                                          <p:stCondLst>
                                            <p:cond delay="0"/>
                                          </p:stCondLst>
                                        </p:cTn>
                                        <p:tgtEl>
                                          <p:spTgt spid="255"/>
                                        </p:tgtEl>
                                        <p:attrNameLst>
                                          <p:attrName>style.visibility</p:attrName>
                                        </p:attrNameLst>
                                      </p:cBhvr>
                                      <p:to>
                                        <p:strVal val="hidden"/>
                                      </p:to>
                                    </p:set>
                                  </p:childTnLst>
                                </p:cTn>
                              </p:par>
                              <p:par>
                                <p:cTn id="112" presetID="1" presetClass="exit" presetSubtype="0" fill="hold" nodeType="withEffect">
                                  <p:stCondLst>
                                    <p:cond delay="80"/>
                                  </p:stCondLst>
                                  <p:childTnLst>
                                    <p:set>
                                      <p:cBhvr>
                                        <p:cTn id="113" dur="1" fill="hold">
                                          <p:stCondLst>
                                            <p:cond delay="0"/>
                                          </p:stCondLst>
                                        </p:cTn>
                                        <p:tgtEl>
                                          <p:spTgt spid="258"/>
                                        </p:tgtEl>
                                        <p:attrNameLst>
                                          <p:attrName>style.visibility</p:attrName>
                                        </p:attrNameLst>
                                      </p:cBhvr>
                                      <p:to>
                                        <p:strVal val="hidden"/>
                                      </p:to>
                                    </p:set>
                                  </p:childTnLst>
                                </p:cTn>
                              </p:par>
                              <p:par>
                                <p:cTn id="114" presetID="1" presetClass="entr" presetSubtype="0" fill="hold" nodeType="withEffect">
                                  <p:stCondLst>
                                    <p:cond delay="0"/>
                                  </p:stCondLst>
                                  <p:childTnLst>
                                    <p:set>
                                      <p:cBhvr>
                                        <p:cTn id="115" dur="1" fill="hold">
                                          <p:stCondLst>
                                            <p:cond delay="0"/>
                                          </p:stCondLst>
                                        </p:cTn>
                                        <p:tgtEl>
                                          <p:spTgt spid="261"/>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264"/>
                                        </p:tgtEl>
                                        <p:attrNameLst>
                                          <p:attrName>style.visibility</p:attrName>
                                        </p:attrNameLst>
                                      </p:cBhvr>
                                      <p:to>
                                        <p:strVal val="visible"/>
                                      </p:to>
                                    </p:set>
                                  </p:childTnLst>
                                </p:cTn>
                              </p:par>
                            </p:childTnLst>
                          </p:cTn>
                        </p:par>
                        <p:par>
                          <p:cTn id="118" fill="hold">
                            <p:stCondLst>
                              <p:cond delay="480"/>
                            </p:stCondLst>
                            <p:childTnLst>
                              <p:par>
                                <p:cTn id="119" presetID="1" presetClass="exit" presetSubtype="0" fill="hold" nodeType="afterEffect">
                                  <p:stCondLst>
                                    <p:cond delay="80"/>
                                  </p:stCondLst>
                                  <p:childTnLst>
                                    <p:set>
                                      <p:cBhvr>
                                        <p:cTn id="120" dur="1" fill="hold">
                                          <p:stCondLst>
                                            <p:cond delay="0"/>
                                          </p:stCondLst>
                                        </p:cTn>
                                        <p:tgtEl>
                                          <p:spTgt spid="261"/>
                                        </p:tgtEl>
                                        <p:attrNameLst>
                                          <p:attrName>style.visibility</p:attrName>
                                        </p:attrNameLst>
                                      </p:cBhvr>
                                      <p:to>
                                        <p:strVal val="hidden"/>
                                      </p:to>
                                    </p:set>
                                  </p:childTnLst>
                                </p:cTn>
                              </p:par>
                              <p:par>
                                <p:cTn id="121" presetID="1" presetClass="exit" presetSubtype="0" fill="hold" nodeType="withEffect">
                                  <p:stCondLst>
                                    <p:cond delay="80"/>
                                  </p:stCondLst>
                                  <p:childTnLst>
                                    <p:set>
                                      <p:cBhvr>
                                        <p:cTn id="122" dur="1" fill="hold">
                                          <p:stCondLst>
                                            <p:cond delay="0"/>
                                          </p:stCondLst>
                                        </p:cTn>
                                        <p:tgtEl>
                                          <p:spTgt spid="264"/>
                                        </p:tgtEl>
                                        <p:attrNameLst>
                                          <p:attrName>style.visibility</p:attrName>
                                        </p:attrNameLst>
                                      </p:cBhvr>
                                      <p:to>
                                        <p:strVal val="hidden"/>
                                      </p:to>
                                    </p:set>
                                  </p:childTnLst>
                                </p:cTn>
                              </p:par>
                              <p:par>
                                <p:cTn id="123" presetID="1" presetClass="entr" presetSubtype="0" fill="hold" nodeType="withEffect">
                                  <p:stCondLst>
                                    <p:cond delay="0"/>
                                  </p:stCondLst>
                                  <p:childTnLst>
                                    <p:set>
                                      <p:cBhvr>
                                        <p:cTn id="124" dur="1" fill="hold">
                                          <p:stCondLst>
                                            <p:cond delay="0"/>
                                          </p:stCondLst>
                                        </p:cTn>
                                        <p:tgtEl>
                                          <p:spTgt spid="267"/>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270"/>
                                        </p:tgtEl>
                                        <p:attrNameLst>
                                          <p:attrName>style.visibility</p:attrName>
                                        </p:attrNameLst>
                                      </p:cBhvr>
                                      <p:to>
                                        <p:strVal val="visible"/>
                                      </p:to>
                                    </p:set>
                                  </p:childTnLst>
                                </p:cTn>
                              </p:par>
                            </p:childTnLst>
                          </p:cTn>
                        </p:par>
                        <p:par>
                          <p:cTn id="127" fill="hold">
                            <p:stCondLst>
                              <p:cond delay="560"/>
                            </p:stCondLst>
                            <p:childTnLst>
                              <p:par>
                                <p:cTn id="128" presetID="1" presetClass="exit" presetSubtype="0" fill="hold" nodeType="afterEffect">
                                  <p:stCondLst>
                                    <p:cond delay="80"/>
                                  </p:stCondLst>
                                  <p:childTnLst>
                                    <p:set>
                                      <p:cBhvr>
                                        <p:cTn id="129" dur="1" fill="hold">
                                          <p:stCondLst>
                                            <p:cond delay="0"/>
                                          </p:stCondLst>
                                        </p:cTn>
                                        <p:tgtEl>
                                          <p:spTgt spid="267"/>
                                        </p:tgtEl>
                                        <p:attrNameLst>
                                          <p:attrName>style.visibility</p:attrName>
                                        </p:attrNameLst>
                                      </p:cBhvr>
                                      <p:to>
                                        <p:strVal val="hidden"/>
                                      </p:to>
                                    </p:set>
                                  </p:childTnLst>
                                </p:cTn>
                              </p:par>
                              <p:par>
                                <p:cTn id="130" presetID="1" presetClass="exit" presetSubtype="0" fill="hold" nodeType="withEffect">
                                  <p:stCondLst>
                                    <p:cond delay="80"/>
                                  </p:stCondLst>
                                  <p:childTnLst>
                                    <p:set>
                                      <p:cBhvr>
                                        <p:cTn id="131" dur="1" fill="hold">
                                          <p:stCondLst>
                                            <p:cond delay="0"/>
                                          </p:stCondLst>
                                        </p:cTn>
                                        <p:tgtEl>
                                          <p:spTgt spid="270"/>
                                        </p:tgtEl>
                                        <p:attrNameLst>
                                          <p:attrName>style.visibility</p:attrName>
                                        </p:attrNameLst>
                                      </p:cBhvr>
                                      <p:to>
                                        <p:strVal val="hidden"/>
                                      </p:to>
                                    </p:set>
                                  </p:childTnLst>
                                </p:cTn>
                              </p:par>
                              <p:par>
                                <p:cTn id="132" presetID="1" presetClass="entr" presetSubtype="0" fill="hold" nodeType="withEffect">
                                  <p:stCondLst>
                                    <p:cond delay="0"/>
                                  </p:stCondLst>
                                  <p:childTnLst>
                                    <p:set>
                                      <p:cBhvr>
                                        <p:cTn id="133" dur="1" fill="hold">
                                          <p:stCondLst>
                                            <p:cond delay="0"/>
                                          </p:stCondLst>
                                        </p:cTn>
                                        <p:tgtEl>
                                          <p:spTgt spid="273"/>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276"/>
                                        </p:tgtEl>
                                        <p:attrNameLst>
                                          <p:attrName>style.visibility</p:attrName>
                                        </p:attrNameLst>
                                      </p:cBhvr>
                                      <p:to>
                                        <p:strVal val="visible"/>
                                      </p:to>
                                    </p:set>
                                  </p:childTnLst>
                                </p:cTn>
                              </p:par>
                            </p:childTnLst>
                          </p:cTn>
                        </p:par>
                        <p:par>
                          <p:cTn id="136" fill="hold">
                            <p:stCondLst>
                              <p:cond delay="640"/>
                            </p:stCondLst>
                            <p:childTnLst>
                              <p:par>
                                <p:cTn id="137" presetID="1" presetClass="exit" presetSubtype="0" fill="hold" nodeType="afterEffect">
                                  <p:stCondLst>
                                    <p:cond delay="80"/>
                                  </p:stCondLst>
                                  <p:childTnLst>
                                    <p:set>
                                      <p:cBhvr>
                                        <p:cTn id="138" dur="1" fill="hold">
                                          <p:stCondLst>
                                            <p:cond delay="0"/>
                                          </p:stCondLst>
                                        </p:cTn>
                                        <p:tgtEl>
                                          <p:spTgt spid="273"/>
                                        </p:tgtEl>
                                        <p:attrNameLst>
                                          <p:attrName>style.visibility</p:attrName>
                                        </p:attrNameLst>
                                      </p:cBhvr>
                                      <p:to>
                                        <p:strVal val="hidden"/>
                                      </p:to>
                                    </p:set>
                                  </p:childTnLst>
                                </p:cTn>
                              </p:par>
                              <p:par>
                                <p:cTn id="139" presetID="1" presetClass="exit" presetSubtype="0" fill="hold" nodeType="withEffect">
                                  <p:stCondLst>
                                    <p:cond delay="80"/>
                                  </p:stCondLst>
                                  <p:childTnLst>
                                    <p:set>
                                      <p:cBhvr>
                                        <p:cTn id="140" dur="1" fill="hold">
                                          <p:stCondLst>
                                            <p:cond delay="0"/>
                                          </p:stCondLst>
                                        </p:cTn>
                                        <p:tgtEl>
                                          <p:spTgt spid="276"/>
                                        </p:tgtEl>
                                        <p:attrNameLst>
                                          <p:attrName>style.visibility</p:attrName>
                                        </p:attrNameLst>
                                      </p:cBhvr>
                                      <p:to>
                                        <p:strVal val="hidden"/>
                                      </p:to>
                                    </p:set>
                                  </p:childTnLst>
                                </p:cTn>
                              </p:par>
                              <p:par>
                                <p:cTn id="141" presetID="1" presetClass="entr" presetSubtype="0" fill="hold" nodeType="withEffect">
                                  <p:stCondLst>
                                    <p:cond delay="0"/>
                                  </p:stCondLst>
                                  <p:childTnLst>
                                    <p:set>
                                      <p:cBhvr>
                                        <p:cTn id="142" dur="1" fill="hold">
                                          <p:stCondLst>
                                            <p:cond delay="0"/>
                                          </p:stCondLst>
                                        </p:cTn>
                                        <p:tgtEl>
                                          <p:spTgt spid="279"/>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21436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34380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5"/>
          <p:cNvPicPr preferRelativeResize="0">
            <a:picLocks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35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539552" y="620688"/>
            <a:ext cx="8064896" cy="5472608"/>
          </a:xfrm>
          <a:prstGeom prst="rect">
            <a:avLst/>
          </a:prstGeom>
          <a:gradFill flip="none" rotWithShape="1">
            <a:gsLst>
              <a:gs pos="0">
                <a:srgbClr val="9B5C07">
                  <a:shade val="30000"/>
                  <a:satMod val="115000"/>
                </a:srgbClr>
              </a:gs>
              <a:gs pos="49000">
                <a:srgbClr val="9B5C07">
                  <a:shade val="67500"/>
                  <a:satMod val="115000"/>
                </a:srgbClr>
              </a:gs>
              <a:gs pos="100000">
                <a:srgbClr val="9B5C07">
                  <a:shade val="100000"/>
                  <a:satMod val="115000"/>
                </a:srgbClr>
              </a:gs>
            </a:gsLst>
            <a:lin ang="15000000" scaled="0"/>
            <a:tileRect/>
          </a:gradFill>
          <a:ln>
            <a:solidFill>
              <a:srgbClr val="513003"/>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1115616" y="1196752"/>
            <a:ext cx="6912768" cy="4320480"/>
          </a:xfrm>
          <a:prstGeom prst="rect">
            <a:avLst/>
          </a:prstGeom>
          <a:solidFill>
            <a:schemeClr val="bg1"/>
          </a:solidFill>
          <a:ln>
            <a:solidFill>
              <a:srgbClr val="513003"/>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49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328117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2004833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73890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2652806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087068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34076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870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audio" Target="../media/media1.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7.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18.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17.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Picture 149">
            <a:extLst>
              <a:ext uri="{FF2B5EF4-FFF2-40B4-BE49-F238E27FC236}">
                <a16:creationId xmlns:a16="http://schemas.microsoft.com/office/drawing/2014/main" id="{659E28BC-8F79-4F4E-8300-B12E418A258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84759" y="1196751"/>
            <a:ext cx="6911414" cy="4320481"/>
          </a:xfrm>
          <a:prstGeom prst="rect">
            <a:avLst/>
          </a:prstGeom>
        </p:spPr>
      </p:pic>
      <p:pic>
        <p:nvPicPr>
          <p:cNvPr id="138" name="Picture 3"/>
          <p:cNvPicPr>
            <a:picLocks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9" name="Group 138"/>
          <p:cNvGrpSpPr/>
          <p:nvPr/>
        </p:nvGrpSpPr>
        <p:grpSpPr>
          <a:xfrm>
            <a:off x="-3512666" y="908720"/>
            <a:ext cx="8069331" cy="5247639"/>
            <a:chOff x="-3515842" y="980728"/>
            <a:chExt cx="8069331" cy="5247639"/>
          </a:xfrm>
          <a:scene3d>
            <a:camera prst="orthographicFront">
              <a:rot lat="0" lon="0" rev="0"/>
            </a:camera>
            <a:lightRig rig="threePt" dir="t"/>
          </a:scene3d>
        </p:grpSpPr>
        <p:sp>
          <p:nvSpPr>
            <p:cNvPr id="5" name="Freeform 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Group 136"/>
          <p:cNvGrpSpPr/>
          <p:nvPr/>
        </p:nvGrpSpPr>
        <p:grpSpPr>
          <a:xfrm>
            <a:off x="4556665" y="908720"/>
            <a:ext cx="8056641" cy="5247639"/>
            <a:chOff x="4572625" y="980729"/>
            <a:chExt cx="8056641" cy="5247639"/>
          </a:xfrm>
        </p:grpSpPr>
        <p:sp>
          <p:nvSpPr>
            <p:cNvPr id="11" name="Freeform 1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4" name="Group 103"/>
          <p:cNvGrpSpPr/>
          <p:nvPr/>
        </p:nvGrpSpPr>
        <p:grpSpPr>
          <a:xfrm>
            <a:off x="522000" y="-1755576"/>
            <a:ext cx="8071476" cy="4752528"/>
            <a:chOff x="525671" y="1412776"/>
            <a:chExt cx="8074820" cy="4712034"/>
          </a:xfrm>
        </p:grpSpPr>
        <p:sp>
          <p:nvSpPr>
            <p:cNvPr id="105" name="Freeform 1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1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p:cNvGrpSpPr/>
          <p:nvPr/>
        </p:nvGrpSpPr>
        <p:grpSpPr>
          <a:xfrm>
            <a:off x="522000" y="-1755576"/>
            <a:ext cx="8071476" cy="4752528"/>
            <a:chOff x="525671" y="1412776"/>
            <a:chExt cx="8074820" cy="4712034"/>
          </a:xfrm>
          <a:scene3d>
            <a:camera prst="orthographicFront">
              <a:rot lat="20400000" lon="0" rev="0"/>
            </a:camera>
            <a:lightRig rig="threePt" dir="t"/>
          </a:scene3d>
        </p:grpSpPr>
        <p:sp>
          <p:nvSpPr>
            <p:cNvPr id="108" name="Freeform 1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1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p:cNvGrpSpPr/>
          <p:nvPr/>
        </p:nvGrpSpPr>
        <p:grpSpPr>
          <a:xfrm>
            <a:off x="522000" y="-1755576"/>
            <a:ext cx="8071476" cy="4752528"/>
            <a:chOff x="525671" y="1412776"/>
            <a:chExt cx="8074820" cy="4712034"/>
          </a:xfrm>
          <a:scene3d>
            <a:camera prst="orthographicFront">
              <a:rot lat="19800000" lon="0" rev="0"/>
            </a:camera>
            <a:lightRig rig="threePt" dir="t"/>
          </a:scene3d>
        </p:grpSpPr>
        <p:sp>
          <p:nvSpPr>
            <p:cNvPr id="111" name="Freeform 1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3" name="Group 112"/>
          <p:cNvGrpSpPr/>
          <p:nvPr/>
        </p:nvGrpSpPr>
        <p:grpSpPr>
          <a:xfrm>
            <a:off x="522000" y="-1755576"/>
            <a:ext cx="8071476" cy="4752528"/>
            <a:chOff x="525671" y="1412776"/>
            <a:chExt cx="8074820" cy="4712034"/>
          </a:xfrm>
          <a:scene3d>
            <a:camera prst="orthographicFront">
              <a:rot lat="19200000" lon="0" rev="0"/>
            </a:camera>
            <a:lightRig rig="threePt" dir="t"/>
          </a:scene3d>
        </p:grpSpPr>
        <p:sp>
          <p:nvSpPr>
            <p:cNvPr id="114" name="Freeform 1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6" name="Group 115"/>
          <p:cNvGrpSpPr/>
          <p:nvPr/>
        </p:nvGrpSpPr>
        <p:grpSpPr>
          <a:xfrm>
            <a:off x="522000" y="-1755576"/>
            <a:ext cx="8071476" cy="4752528"/>
            <a:chOff x="525671" y="1412776"/>
            <a:chExt cx="8074820" cy="4712034"/>
          </a:xfrm>
          <a:scene3d>
            <a:camera prst="orthographicFront">
              <a:rot lat="18600000" lon="0" rev="0"/>
            </a:camera>
            <a:lightRig rig="threePt" dir="t"/>
          </a:scene3d>
        </p:grpSpPr>
        <p:sp>
          <p:nvSpPr>
            <p:cNvPr id="117" name="Freeform 1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9" name="Group 118"/>
          <p:cNvGrpSpPr/>
          <p:nvPr/>
        </p:nvGrpSpPr>
        <p:grpSpPr>
          <a:xfrm>
            <a:off x="522000" y="-1755576"/>
            <a:ext cx="8071476" cy="4752528"/>
            <a:chOff x="525671" y="1412776"/>
            <a:chExt cx="8074820" cy="4712034"/>
          </a:xfrm>
          <a:scene3d>
            <a:camera prst="orthographicFront">
              <a:rot lat="18000000" lon="0" rev="0"/>
            </a:camera>
            <a:lightRig rig="threePt" dir="t"/>
          </a:scene3d>
        </p:grpSpPr>
        <p:sp>
          <p:nvSpPr>
            <p:cNvPr id="120" name="Freeform 1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1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p:cNvGrpSpPr/>
          <p:nvPr/>
        </p:nvGrpSpPr>
        <p:grpSpPr>
          <a:xfrm>
            <a:off x="522000" y="-1755576"/>
            <a:ext cx="8071476" cy="4752528"/>
            <a:chOff x="525671" y="1412776"/>
            <a:chExt cx="8074820" cy="4712034"/>
          </a:xfrm>
          <a:scene3d>
            <a:camera prst="orthographicFront">
              <a:rot lat="17400000" lon="0" rev="0"/>
            </a:camera>
            <a:lightRig rig="threePt" dir="t"/>
          </a:scene3d>
        </p:grpSpPr>
        <p:sp>
          <p:nvSpPr>
            <p:cNvPr id="123" name="Freeform 1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1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5" name="Group 124"/>
          <p:cNvGrpSpPr/>
          <p:nvPr/>
        </p:nvGrpSpPr>
        <p:grpSpPr>
          <a:xfrm>
            <a:off x="522000" y="-1755576"/>
            <a:ext cx="8071476" cy="4752528"/>
            <a:chOff x="525671" y="1412776"/>
            <a:chExt cx="8074820" cy="4712034"/>
          </a:xfrm>
          <a:scene3d>
            <a:camera prst="orthographicFront">
              <a:rot lat="16800000" lon="0" rev="0"/>
            </a:camera>
            <a:lightRig rig="threePt" dir="t"/>
          </a:scene3d>
        </p:grpSpPr>
        <p:sp>
          <p:nvSpPr>
            <p:cNvPr id="126" name="Freeform 12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p:cNvGrpSpPr/>
          <p:nvPr/>
        </p:nvGrpSpPr>
        <p:grpSpPr>
          <a:xfrm>
            <a:off x="522000" y="-1755576"/>
            <a:ext cx="8071476" cy="4752528"/>
            <a:chOff x="525671" y="1412776"/>
            <a:chExt cx="8074820" cy="4712034"/>
          </a:xfrm>
          <a:scene3d>
            <a:camera prst="orthographicFront">
              <a:rot lat="16200000" lon="0" rev="0"/>
            </a:camera>
            <a:lightRig rig="threePt" dir="t"/>
          </a:scene3d>
        </p:grpSpPr>
        <p:sp>
          <p:nvSpPr>
            <p:cNvPr id="129" name="Freeform 12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12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1" name="Group 130"/>
          <p:cNvGrpSpPr/>
          <p:nvPr/>
        </p:nvGrpSpPr>
        <p:grpSpPr>
          <a:xfrm>
            <a:off x="522000" y="-1755576"/>
            <a:ext cx="8071476" cy="4752528"/>
            <a:chOff x="525671" y="1412776"/>
            <a:chExt cx="8074820" cy="4712034"/>
          </a:xfrm>
          <a:scene3d>
            <a:camera prst="orthographicFront">
              <a:rot lat="15600000" lon="0" rev="0"/>
            </a:camera>
            <a:lightRig rig="threePt" dir="t"/>
          </a:scene3d>
        </p:grpSpPr>
        <p:sp>
          <p:nvSpPr>
            <p:cNvPr id="132" name="Freeform 13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13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 name="Group 142"/>
          <p:cNvGrpSpPr/>
          <p:nvPr/>
        </p:nvGrpSpPr>
        <p:grpSpPr>
          <a:xfrm>
            <a:off x="-3512666" y="908720"/>
            <a:ext cx="8069331" cy="5247639"/>
            <a:chOff x="-3515842" y="980728"/>
            <a:chExt cx="8069331" cy="5247639"/>
          </a:xfrm>
          <a:scene3d>
            <a:camera prst="orthographicFront">
              <a:rot lat="900000" lon="1200000" rev="0"/>
            </a:camera>
            <a:lightRig rig="threePt" dir="t"/>
          </a:scene3d>
        </p:grpSpPr>
        <p:sp>
          <p:nvSpPr>
            <p:cNvPr id="144" name="Freeform 1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6" name="Group 145"/>
          <p:cNvGrpSpPr/>
          <p:nvPr/>
        </p:nvGrpSpPr>
        <p:grpSpPr>
          <a:xfrm>
            <a:off x="4556665" y="908720"/>
            <a:ext cx="8056641" cy="5247639"/>
            <a:chOff x="4572625" y="980729"/>
            <a:chExt cx="8056641" cy="5247639"/>
          </a:xfrm>
          <a:scene3d>
            <a:camera prst="orthographicFront">
              <a:rot lat="900000" lon="20400000" rev="0"/>
            </a:camera>
            <a:lightRig rig="threePt" dir="t"/>
          </a:scene3d>
        </p:grpSpPr>
        <p:sp>
          <p:nvSpPr>
            <p:cNvPr id="147" name="Freeform 1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 name="Group 151"/>
          <p:cNvGrpSpPr/>
          <p:nvPr/>
        </p:nvGrpSpPr>
        <p:grpSpPr>
          <a:xfrm>
            <a:off x="-3512666" y="908720"/>
            <a:ext cx="8069331" cy="5247639"/>
            <a:chOff x="-3515842" y="980728"/>
            <a:chExt cx="8069331" cy="5247639"/>
          </a:xfrm>
          <a:scene3d>
            <a:camera prst="orthographicFront">
              <a:rot lat="900000" lon="1800000" rev="0"/>
            </a:camera>
            <a:lightRig rig="threePt" dir="t"/>
          </a:scene3d>
        </p:grpSpPr>
        <p:sp>
          <p:nvSpPr>
            <p:cNvPr id="153" name="Freeform 15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5" name="Group 154"/>
          <p:cNvGrpSpPr/>
          <p:nvPr/>
        </p:nvGrpSpPr>
        <p:grpSpPr>
          <a:xfrm>
            <a:off x="4556665" y="908720"/>
            <a:ext cx="8056641" cy="5247639"/>
            <a:chOff x="4572625" y="980729"/>
            <a:chExt cx="8056641" cy="5247639"/>
          </a:xfrm>
          <a:scene3d>
            <a:camera prst="orthographicFront">
              <a:rot lat="900000" lon="19800000" rev="0"/>
            </a:camera>
            <a:lightRig rig="threePt" dir="t"/>
          </a:scene3d>
        </p:grpSpPr>
        <p:sp>
          <p:nvSpPr>
            <p:cNvPr id="156" name="Freeform 15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oup 157"/>
          <p:cNvGrpSpPr/>
          <p:nvPr/>
        </p:nvGrpSpPr>
        <p:grpSpPr>
          <a:xfrm>
            <a:off x="-3512666" y="908720"/>
            <a:ext cx="8069331" cy="5247639"/>
            <a:chOff x="-3515842" y="980728"/>
            <a:chExt cx="8069331" cy="5247639"/>
          </a:xfrm>
          <a:scene3d>
            <a:camera prst="orthographicFront">
              <a:rot lat="900000" lon="2400000" rev="0"/>
            </a:camera>
            <a:lightRig rig="threePt" dir="t"/>
          </a:scene3d>
        </p:grpSpPr>
        <p:sp>
          <p:nvSpPr>
            <p:cNvPr id="159" name="Freeform 15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p:cNvGrpSpPr/>
          <p:nvPr/>
        </p:nvGrpSpPr>
        <p:grpSpPr>
          <a:xfrm>
            <a:off x="4556665" y="908720"/>
            <a:ext cx="8056641" cy="5247639"/>
            <a:chOff x="4572625" y="980729"/>
            <a:chExt cx="8056641" cy="5247639"/>
          </a:xfrm>
          <a:scene3d>
            <a:camera prst="orthographicFront">
              <a:rot lat="900000" lon="19200000" rev="0"/>
            </a:camera>
            <a:lightRig rig="threePt" dir="t"/>
          </a:scene3d>
        </p:grpSpPr>
        <p:sp>
          <p:nvSpPr>
            <p:cNvPr id="162" name="Freeform 16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 name="Group 163"/>
          <p:cNvGrpSpPr/>
          <p:nvPr/>
        </p:nvGrpSpPr>
        <p:grpSpPr>
          <a:xfrm>
            <a:off x="-3512666" y="908720"/>
            <a:ext cx="8069331" cy="5247639"/>
            <a:chOff x="-3515842" y="980728"/>
            <a:chExt cx="8069331" cy="5247639"/>
          </a:xfrm>
          <a:scene3d>
            <a:camera prst="orthographicFront">
              <a:rot lat="900000" lon="3000000" rev="0"/>
            </a:camera>
            <a:lightRig rig="threePt" dir="t"/>
          </a:scene3d>
        </p:grpSpPr>
        <p:sp>
          <p:nvSpPr>
            <p:cNvPr id="165" name="Freeform 16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7" name="Group 166"/>
          <p:cNvGrpSpPr/>
          <p:nvPr/>
        </p:nvGrpSpPr>
        <p:grpSpPr>
          <a:xfrm>
            <a:off x="4556665" y="908720"/>
            <a:ext cx="8056641" cy="5247639"/>
            <a:chOff x="4572625" y="980729"/>
            <a:chExt cx="8056641" cy="5247639"/>
          </a:xfrm>
          <a:scene3d>
            <a:camera prst="orthographicFront">
              <a:rot lat="900000" lon="18600000" rev="0"/>
            </a:camera>
            <a:lightRig rig="threePt" dir="t"/>
          </a:scene3d>
        </p:grpSpPr>
        <p:sp>
          <p:nvSpPr>
            <p:cNvPr id="168" name="Freeform 16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169"/>
          <p:cNvGrpSpPr/>
          <p:nvPr/>
        </p:nvGrpSpPr>
        <p:grpSpPr>
          <a:xfrm>
            <a:off x="-3512666" y="908720"/>
            <a:ext cx="8069331" cy="5247639"/>
            <a:chOff x="-3515842" y="980728"/>
            <a:chExt cx="8069331" cy="5247639"/>
          </a:xfrm>
          <a:scene3d>
            <a:camera prst="orthographicFront">
              <a:rot lat="900000" lon="3600000" rev="0"/>
            </a:camera>
            <a:lightRig rig="threePt" dir="t"/>
          </a:scene3d>
        </p:grpSpPr>
        <p:sp>
          <p:nvSpPr>
            <p:cNvPr id="171" name="Freeform 17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17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p:cNvGrpSpPr/>
          <p:nvPr/>
        </p:nvGrpSpPr>
        <p:grpSpPr>
          <a:xfrm>
            <a:off x="4556665" y="908720"/>
            <a:ext cx="8056641" cy="5247639"/>
            <a:chOff x="4572625" y="980729"/>
            <a:chExt cx="8056641" cy="5247639"/>
          </a:xfrm>
          <a:scene3d>
            <a:camera prst="orthographicFront">
              <a:rot lat="900000" lon="18000000" rev="0"/>
            </a:camera>
            <a:lightRig rig="threePt" dir="t"/>
          </a:scene3d>
        </p:grpSpPr>
        <p:sp>
          <p:nvSpPr>
            <p:cNvPr id="174" name="Freeform 17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6" name="Group 175"/>
          <p:cNvGrpSpPr/>
          <p:nvPr/>
        </p:nvGrpSpPr>
        <p:grpSpPr>
          <a:xfrm>
            <a:off x="-3512666" y="908720"/>
            <a:ext cx="8069331" cy="5247639"/>
            <a:chOff x="-3515842" y="980728"/>
            <a:chExt cx="8069331" cy="5247639"/>
          </a:xfrm>
          <a:scene3d>
            <a:camera prst="orthographicFront">
              <a:rot lat="900000" lon="4200000" rev="0"/>
            </a:camera>
            <a:lightRig rig="threePt" dir="t"/>
          </a:scene3d>
        </p:grpSpPr>
        <p:sp>
          <p:nvSpPr>
            <p:cNvPr id="177" name="Freeform 176"/>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177"/>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9" name="Group 178"/>
          <p:cNvGrpSpPr/>
          <p:nvPr/>
        </p:nvGrpSpPr>
        <p:grpSpPr>
          <a:xfrm>
            <a:off x="4556665" y="908720"/>
            <a:ext cx="8056641" cy="5247639"/>
            <a:chOff x="4572625" y="980729"/>
            <a:chExt cx="8056641" cy="5247639"/>
          </a:xfrm>
          <a:scene3d>
            <a:camera prst="orthographicFront">
              <a:rot lat="900000" lon="17400000" rev="0"/>
            </a:camera>
            <a:lightRig rig="threePt" dir="t"/>
          </a:scene3d>
        </p:grpSpPr>
        <p:sp>
          <p:nvSpPr>
            <p:cNvPr id="180" name="Freeform 179"/>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180"/>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2" name="Group 181"/>
          <p:cNvGrpSpPr/>
          <p:nvPr/>
        </p:nvGrpSpPr>
        <p:grpSpPr>
          <a:xfrm>
            <a:off x="-3512666" y="908720"/>
            <a:ext cx="8069331" cy="5247639"/>
            <a:chOff x="-3515842" y="980728"/>
            <a:chExt cx="8069331" cy="5247639"/>
          </a:xfrm>
          <a:scene3d>
            <a:camera prst="orthographicFront">
              <a:rot lat="900000" lon="4800000" rev="0"/>
            </a:camera>
            <a:lightRig rig="threePt" dir="t"/>
          </a:scene3d>
        </p:grpSpPr>
        <p:sp>
          <p:nvSpPr>
            <p:cNvPr id="183" name="Freeform 18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18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p:cNvGrpSpPr/>
          <p:nvPr/>
        </p:nvGrpSpPr>
        <p:grpSpPr>
          <a:xfrm>
            <a:off x="4556665" y="908720"/>
            <a:ext cx="8056641" cy="5247639"/>
            <a:chOff x="4572625" y="980729"/>
            <a:chExt cx="8056641" cy="5247639"/>
          </a:xfrm>
          <a:scene3d>
            <a:camera prst="orthographicFront">
              <a:rot lat="900000" lon="16800000" rev="0"/>
            </a:camera>
            <a:lightRig rig="threePt" dir="t"/>
          </a:scene3d>
        </p:grpSpPr>
        <p:sp>
          <p:nvSpPr>
            <p:cNvPr id="186" name="Freeform 18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p:nvGrpSpPr>
        <p:grpSpPr>
          <a:xfrm>
            <a:off x="-3512666" y="908720"/>
            <a:ext cx="8069331" cy="5247639"/>
            <a:chOff x="-3515842" y="980728"/>
            <a:chExt cx="8069331" cy="5247639"/>
          </a:xfrm>
          <a:scene3d>
            <a:camera prst="orthographicFront">
              <a:rot lat="900000" lon="5400000" rev="0"/>
            </a:camera>
            <a:lightRig rig="threePt" dir="t"/>
          </a:scene3d>
        </p:grpSpPr>
        <p:sp>
          <p:nvSpPr>
            <p:cNvPr id="189" name="Freeform 18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1" name="Group 190"/>
          <p:cNvGrpSpPr/>
          <p:nvPr/>
        </p:nvGrpSpPr>
        <p:grpSpPr>
          <a:xfrm>
            <a:off x="4556665" y="908720"/>
            <a:ext cx="8056641" cy="5247639"/>
            <a:chOff x="4572625" y="980729"/>
            <a:chExt cx="8056641" cy="5247639"/>
          </a:xfrm>
          <a:scene3d>
            <a:camera prst="orthographicFront">
              <a:rot lat="900000" lon="16200000" rev="0"/>
            </a:camera>
            <a:lightRig rig="threePt" dir="t"/>
          </a:scene3d>
        </p:grpSpPr>
        <p:sp>
          <p:nvSpPr>
            <p:cNvPr id="192" name="Freeform 19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19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4" name="Group 193"/>
          <p:cNvGrpSpPr/>
          <p:nvPr/>
        </p:nvGrpSpPr>
        <p:grpSpPr>
          <a:xfrm>
            <a:off x="-3512666" y="908720"/>
            <a:ext cx="8069331" cy="5247639"/>
            <a:chOff x="-3515842" y="980728"/>
            <a:chExt cx="8069331" cy="5247639"/>
          </a:xfrm>
          <a:scene3d>
            <a:camera prst="orthographicFront">
              <a:rot lat="900000" lon="6000000" rev="0"/>
            </a:camera>
            <a:lightRig rig="threePt" dir="t"/>
          </a:scene3d>
        </p:grpSpPr>
        <p:sp>
          <p:nvSpPr>
            <p:cNvPr id="195" name="Freeform 19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19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p:cNvGrpSpPr/>
          <p:nvPr/>
        </p:nvGrpSpPr>
        <p:grpSpPr>
          <a:xfrm>
            <a:off x="4556665" y="908720"/>
            <a:ext cx="8056641" cy="5247639"/>
            <a:chOff x="4572625" y="980729"/>
            <a:chExt cx="8056641" cy="5247639"/>
          </a:xfrm>
          <a:scene3d>
            <a:camera prst="orthographicFront">
              <a:rot lat="900000" lon="15600000" rev="0"/>
            </a:camera>
            <a:lightRig rig="threePt" dir="t"/>
          </a:scene3d>
        </p:grpSpPr>
        <p:sp>
          <p:nvSpPr>
            <p:cNvPr id="198" name="Freeform 19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3" name="Picture 10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
        <p:nvSpPr>
          <p:cNvPr id="140" name="TextBox 139"/>
          <p:cNvSpPr txBox="1"/>
          <p:nvPr/>
        </p:nvSpPr>
        <p:spPr>
          <a:xfrm>
            <a:off x="1763688" y="2492896"/>
            <a:ext cx="5616624" cy="923330"/>
          </a:xfrm>
          <a:prstGeom prst="rect">
            <a:avLst/>
          </a:prstGeom>
          <a:noFill/>
          <a:ln>
            <a:noFill/>
          </a:ln>
        </p:spPr>
        <p:txBody>
          <a:bodyPr wrap="square" rtlCol="0">
            <a:spAutoFit/>
          </a:bodyPr>
          <a:lstStyle/>
          <a:p>
            <a:pPr algn="ctr"/>
            <a:r>
              <a:rPr lang="en-GB" sz="5400" dirty="0" err="1">
                <a:ln>
                  <a:solidFill>
                    <a:schemeClr val="bg1"/>
                  </a:solidFill>
                </a:ln>
                <a:solidFill>
                  <a:schemeClr val="bg1"/>
                </a:solidFill>
                <a:uFill>
                  <a:solidFill>
                    <a:schemeClr val="bg1"/>
                  </a:solidFill>
                </a:uFill>
                <a:latin typeface="Kristen ITC" panose="03050502040202030202" pitchFamily="66" charset="0"/>
              </a:rPr>
              <a:t>Kamishibai</a:t>
            </a:r>
            <a:r>
              <a:rPr lang="en-GB" sz="5400" dirty="0">
                <a:ln>
                  <a:solidFill>
                    <a:schemeClr val="bg1"/>
                  </a:solidFill>
                </a:ln>
                <a:solidFill>
                  <a:schemeClr val="bg1"/>
                </a:solidFill>
                <a:uFill>
                  <a:solidFill>
                    <a:schemeClr val="bg1"/>
                  </a:solidFill>
                </a:uFill>
                <a:latin typeface="Kristen ITC" panose="03050502040202030202" pitchFamily="66" charset="0"/>
              </a:rPr>
              <a:t>:</a:t>
            </a:r>
          </a:p>
        </p:txBody>
      </p:sp>
      <p:sp>
        <p:nvSpPr>
          <p:cNvPr id="141" name="TextBox 140"/>
          <p:cNvSpPr txBox="1"/>
          <p:nvPr/>
        </p:nvSpPr>
        <p:spPr>
          <a:xfrm>
            <a:off x="1763688" y="3347363"/>
            <a:ext cx="5616624" cy="646331"/>
          </a:xfrm>
          <a:prstGeom prst="rect">
            <a:avLst/>
          </a:prstGeom>
          <a:noFill/>
        </p:spPr>
        <p:txBody>
          <a:bodyPr wrap="square" rtlCol="0">
            <a:spAutoFit/>
          </a:bodyPr>
          <a:lstStyle/>
          <a:p>
            <a:pPr algn="ctr"/>
            <a:r>
              <a:rPr lang="en-GB" sz="3600" dirty="0">
                <a:ln>
                  <a:solidFill>
                    <a:schemeClr val="bg1"/>
                  </a:solidFill>
                </a:ln>
                <a:solidFill>
                  <a:schemeClr val="bg1"/>
                </a:solidFill>
                <a:latin typeface="Kristen ITC" panose="03050502040202030202" pitchFamily="66" charset="0"/>
              </a:rPr>
              <a:t>Japanese Storytelling</a:t>
            </a:r>
          </a:p>
        </p:txBody>
      </p:sp>
      <p:pic>
        <p:nvPicPr>
          <p:cNvPr id="3" name="KamishibaiPerformanceonline-vide.mp3">
            <a:hlinkClick r:id="" action="ppaction://media"/>
          </p:cNvPr>
          <p:cNvPicPr>
            <a:picLocks noChangeAspect="1"/>
          </p:cNvPicPr>
          <p:nvPr>
            <a:audioFile r:link="rId3"/>
            <p:extLst>
              <p:ext uri="{DAA4B4D4-6D71-4841-9C94-3DE7FCFB9230}">
                <p14:media xmlns:p14="http://schemas.microsoft.com/office/powerpoint/2010/main" r:embed="rId2">
                  <p14:fade out="1000"/>
                </p14:media>
              </p:ext>
            </p:extLst>
          </p:nvPr>
        </p:nvPicPr>
        <p:blipFill>
          <a:blip r:embed="rId9"/>
          <a:stretch>
            <a:fillRect/>
          </a:stretch>
        </p:blipFill>
        <p:spPr>
          <a:xfrm>
            <a:off x="8534075" y="38268"/>
            <a:ext cx="609600" cy="609600"/>
          </a:xfrm>
          <a:prstGeom prst="rect">
            <a:avLst/>
          </a:prstGeom>
        </p:spPr>
      </p:pic>
    </p:spTree>
    <p:custDataLst>
      <p:tags r:id="rId1"/>
    </p:custDataLst>
    <p:extLst>
      <p:ext uri="{BB962C8B-B14F-4D97-AF65-F5344CB8AC3E}">
        <p14:creationId xmlns:p14="http://schemas.microsoft.com/office/powerpoint/2010/main" val="318763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down)">
                                      <p:cBhvr>
                                        <p:cTn id="7" dur="580">
                                          <p:stCondLst>
                                            <p:cond delay="0"/>
                                          </p:stCondLst>
                                        </p:cTn>
                                        <p:tgtEl>
                                          <p:spTgt spid="140"/>
                                        </p:tgtEl>
                                      </p:cBhvr>
                                    </p:animEffect>
                                    <p:anim calcmode="lin" valueType="num">
                                      <p:cBhvr>
                                        <p:cTn id="8"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 dur="26">
                                          <p:stCondLst>
                                            <p:cond delay="650"/>
                                          </p:stCondLst>
                                        </p:cTn>
                                        <p:tgtEl>
                                          <p:spTgt spid="140"/>
                                        </p:tgtEl>
                                      </p:cBhvr>
                                      <p:to x="100000" y="60000"/>
                                    </p:animScale>
                                    <p:animScale>
                                      <p:cBhvr>
                                        <p:cTn id="14" dur="166" decel="50000">
                                          <p:stCondLst>
                                            <p:cond delay="676"/>
                                          </p:stCondLst>
                                        </p:cTn>
                                        <p:tgtEl>
                                          <p:spTgt spid="140"/>
                                        </p:tgtEl>
                                      </p:cBhvr>
                                      <p:to x="100000" y="100000"/>
                                    </p:animScale>
                                    <p:animScale>
                                      <p:cBhvr>
                                        <p:cTn id="15" dur="26">
                                          <p:stCondLst>
                                            <p:cond delay="1312"/>
                                          </p:stCondLst>
                                        </p:cTn>
                                        <p:tgtEl>
                                          <p:spTgt spid="140"/>
                                        </p:tgtEl>
                                      </p:cBhvr>
                                      <p:to x="100000" y="80000"/>
                                    </p:animScale>
                                    <p:animScale>
                                      <p:cBhvr>
                                        <p:cTn id="16" dur="166" decel="50000">
                                          <p:stCondLst>
                                            <p:cond delay="1338"/>
                                          </p:stCondLst>
                                        </p:cTn>
                                        <p:tgtEl>
                                          <p:spTgt spid="140"/>
                                        </p:tgtEl>
                                      </p:cBhvr>
                                      <p:to x="100000" y="100000"/>
                                    </p:animScale>
                                    <p:animScale>
                                      <p:cBhvr>
                                        <p:cTn id="17" dur="26">
                                          <p:stCondLst>
                                            <p:cond delay="1642"/>
                                          </p:stCondLst>
                                        </p:cTn>
                                        <p:tgtEl>
                                          <p:spTgt spid="140"/>
                                        </p:tgtEl>
                                      </p:cBhvr>
                                      <p:to x="100000" y="90000"/>
                                    </p:animScale>
                                    <p:animScale>
                                      <p:cBhvr>
                                        <p:cTn id="18" dur="166" decel="50000">
                                          <p:stCondLst>
                                            <p:cond delay="1668"/>
                                          </p:stCondLst>
                                        </p:cTn>
                                        <p:tgtEl>
                                          <p:spTgt spid="140"/>
                                        </p:tgtEl>
                                      </p:cBhvr>
                                      <p:to x="100000" y="100000"/>
                                    </p:animScale>
                                    <p:animScale>
                                      <p:cBhvr>
                                        <p:cTn id="19" dur="26">
                                          <p:stCondLst>
                                            <p:cond delay="1808"/>
                                          </p:stCondLst>
                                        </p:cTn>
                                        <p:tgtEl>
                                          <p:spTgt spid="140"/>
                                        </p:tgtEl>
                                      </p:cBhvr>
                                      <p:to x="100000" y="95000"/>
                                    </p:animScale>
                                    <p:animScale>
                                      <p:cBhvr>
                                        <p:cTn id="20" dur="166" decel="50000">
                                          <p:stCondLst>
                                            <p:cond delay="1834"/>
                                          </p:stCondLst>
                                        </p:cTn>
                                        <p:tgtEl>
                                          <p:spTgt spid="140"/>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141"/>
                                        </p:tgtEl>
                                        <p:attrNameLst>
                                          <p:attrName>style.visibility</p:attrName>
                                        </p:attrNameLst>
                                      </p:cBhvr>
                                      <p:to>
                                        <p:strVal val="visible"/>
                                      </p:to>
                                    </p:set>
                                    <p:animEffect transition="in" filter="wipe(down)">
                                      <p:cBhvr>
                                        <p:cTn id="24" dur="580">
                                          <p:stCondLst>
                                            <p:cond delay="0"/>
                                          </p:stCondLst>
                                        </p:cTn>
                                        <p:tgtEl>
                                          <p:spTgt spid="141"/>
                                        </p:tgtEl>
                                      </p:cBhvr>
                                    </p:animEffect>
                                    <p:anim calcmode="lin" valueType="num">
                                      <p:cBhvr>
                                        <p:cTn id="25"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0" dur="26">
                                          <p:stCondLst>
                                            <p:cond delay="650"/>
                                          </p:stCondLst>
                                        </p:cTn>
                                        <p:tgtEl>
                                          <p:spTgt spid="141"/>
                                        </p:tgtEl>
                                      </p:cBhvr>
                                      <p:to x="100000" y="60000"/>
                                    </p:animScale>
                                    <p:animScale>
                                      <p:cBhvr>
                                        <p:cTn id="31" dur="166" decel="50000">
                                          <p:stCondLst>
                                            <p:cond delay="676"/>
                                          </p:stCondLst>
                                        </p:cTn>
                                        <p:tgtEl>
                                          <p:spTgt spid="141"/>
                                        </p:tgtEl>
                                      </p:cBhvr>
                                      <p:to x="100000" y="100000"/>
                                    </p:animScale>
                                    <p:animScale>
                                      <p:cBhvr>
                                        <p:cTn id="32" dur="26">
                                          <p:stCondLst>
                                            <p:cond delay="1312"/>
                                          </p:stCondLst>
                                        </p:cTn>
                                        <p:tgtEl>
                                          <p:spTgt spid="141"/>
                                        </p:tgtEl>
                                      </p:cBhvr>
                                      <p:to x="100000" y="80000"/>
                                    </p:animScale>
                                    <p:animScale>
                                      <p:cBhvr>
                                        <p:cTn id="33" dur="166" decel="50000">
                                          <p:stCondLst>
                                            <p:cond delay="1338"/>
                                          </p:stCondLst>
                                        </p:cTn>
                                        <p:tgtEl>
                                          <p:spTgt spid="141"/>
                                        </p:tgtEl>
                                      </p:cBhvr>
                                      <p:to x="100000" y="100000"/>
                                    </p:animScale>
                                    <p:animScale>
                                      <p:cBhvr>
                                        <p:cTn id="34" dur="26">
                                          <p:stCondLst>
                                            <p:cond delay="1642"/>
                                          </p:stCondLst>
                                        </p:cTn>
                                        <p:tgtEl>
                                          <p:spTgt spid="141"/>
                                        </p:tgtEl>
                                      </p:cBhvr>
                                      <p:to x="100000" y="90000"/>
                                    </p:animScale>
                                    <p:animScale>
                                      <p:cBhvr>
                                        <p:cTn id="35" dur="166" decel="50000">
                                          <p:stCondLst>
                                            <p:cond delay="1668"/>
                                          </p:stCondLst>
                                        </p:cTn>
                                        <p:tgtEl>
                                          <p:spTgt spid="141"/>
                                        </p:tgtEl>
                                      </p:cBhvr>
                                      <p:to x="100000" y="100000"/>
                                    </p:animScale>
                                    <p:animScale>
                                      <p:cBhvr>
                                        <p:cTn id="36" dur="26">
                                          <p:stCondLst>
                                            <p:cond delay="1808"/>
                                          </p:stCondLst>
                                        </p:cTn>
                                        <p:tgtEl>
                                          <p:spTgt spid="141"/>
                                        </p:tgtEl>
                                      </p:cBhvr>
                                      <p:to x="100000" y="95000"/>
                                    </p:animScale>
                                    <p:animScale>
                                      <p:cBhvr>
                                        <p:cTn id="37" dur="166" decel="50000">
                                          <p:stCondLst>
                                            <p:cond delay="1834"/>
                                          </p:stCondLst>
                                        </p:cTn>
                                        <p:tgtEl>
                                          <p:spTgt spid="141"/>
                                        </p:tgtEl>
                                      </p:cBhvr>
                                      <p:to x="100000" y="100000"/>
                                    </p:animScale>
                                  </p:childTnLst>
                                </p:cTn>
                              </p:par>
                            </p:childTnLst>
                          </p:cTn>
                        </p:par>
                        <p:par>
                          <p:cTn id="38" fill="hold">
                            <p:stCondLst>
                              <p:cond delay="4000"/>
                            </p:stCondLst>
                            <p:childTnLst>
                              <p:par>
                                <p:cTn id="39" presetID="1" presetClass="exit" presetSubtype="0" fill="hold" grpId="1" nodeType="afterEffect">
                                  <p:stCondLst>
                                    <p:cond delay="0"/>
                                  </p:stCondLst>
                                  <p:childTnLst>
                                    <p:set>
                                      <p:cBhvr>
                                        <p:cTn id="40" dur="1" fill="hold">
                                          <p:stCondLst>
                                            <p:cond delay="0"/>
                                          </p:stCondLst>
                                        </p:cTn>
                                        <p:tgtEl>
                                          <p:spTgt spid="140"/>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41"/>
                                        </p:tgtEl>
                                        <p:attrNameLst>
                                          <p:attrName>style.visibility</p:attrName>
                                        </p:attrNameLst>
                                      </p:cBhvr>
                                      <p:to>
                                        <p:strVal val="hidden"/>
                                      </p:to>
                                    </p:set>
                                  </p:childTnLst>
                                </p:cTn>
                              </p:par>
                              <p:par>
                                <p:cTn id="43" presetID="1" presetClass="exit" presetSubtype="0" fill="hold" nodeType="withEffect">
                                  <p:stCondLst>
                                    <p:cond delay="120"/>
                                  </p:stCondLst>
                                  <p:childTnLst>
                                    <p:set>
                                      <p:cBhvr>
                                        <p:cTn id="44" dur="1" fill="hold">
                                          <p:stCondLst>
                                            <p:cond delay="0"/>
                                          </p:stCondLst>
                                        </p:cTn>
                                        <p:tgtEl>
                                          <p:spTgt spid="104"/>
                                        </p:tgtEl>
                                        <p:attrNameLst>
                                          <p:attrName>style.visibility</p:attrName>
                                        </p:attrNameLst>
                                      </p:cBhvr>
                                      <p:to>
                                        <p:strVal val="hidden"/>
                                      </p:to>
                                    </p:set>
                                  </p:childTnLst>
                                </p:cTn>
                              </p:par>
                              <p:par>
                                <p:cTn id="45" presetID="1" presetClass="entr" presetSubtype="0" fill="hold" nodeType="withEffect">
                                  <p:stCondLst>
                                    <p:cond delay="120"/>
                                  </p:stCondLst>
                                  <p:childTnLst>
                                    <p:set>
                                      <p:cBhvr>
                                        <p:cTn id="46" dur="1" fill="hold">
                                          <p:stCondLst>
                                            <p:cond delay="0"/>
                                          </p:stCondLst>
                                        </p:cTn>
                                        <p:tgtEl>
                                          <p:spTgt spid="107"/>
                                        </p:tgtEl>
                                        <p:attrNameLst>
                                          <p:attrName>style.visibility</p:attrName>
                                        </p:attrNameLst>
                                      </p:cBhvr>
                                      <p:to>
                                        <p:strVal val="visible"/>
                                      </p:to>
                                    </p:set>
                                  </p:childTnLst>
                                </p:cTn>
                              </p:par>
                            </p:childTnLst>
                          </p:cTn>
                        </p:par>
                        <p:par>
                          <p:cTn id="47" fill="hold">
                            <p:stCondLst>
                              <p:cond delay="4120"/>
                            </p:stCondLst>
                            <p:childTnLst>
                              <p:par>
                                <p:cTn id="48" presetID="1" presetClass="exit" presetSubtype="0" fill="hold" nodeType="afterEffect">
                                  <p:stCondLst>
                                    <p:cond delay="120"/>
                                  </p:stCondLst>
                                  <p:childTnLst>
                                    <p:set>
                                      <p:cBhvr>
                                        <p:cTn id="49" dur="1" fill="hold">
                                          <p:stCondLst>
                                            <p:cond delay="0"/>
                                          </p:stCondLst>
                                        </p:cTn>
                                        <p:tgtEl>
                                          <p:spTgt spid="107"/>
                                        </p:tgtEl>
                                        <p:attrNameLst>
                                          <p:attrName>style.visibility</p:attrName>
                                        </p:attrNameLst>
                                      </p:cBhvr>
                                      <p:to>
                                        <p:strVal val="hidden"/>
                                      </p:to>
                                    </p:set>
                                  </p:childTnLst>
                                </p:cTn>
                              </p:par>
                              <p:par>
                                <p:cTn id="50" presetID="1" presetClass="entr" presetSubtype="0" fill="hold" nodeType="withEffect">
                                  <p:stCondLst>
                                    <p:cond delay="120"/>
                                  </p:stCondLst>
                                  <p:childTnLst>
                                    <p:set>
                                      <p:cBhvr>
                                        <p:cTn id="51" dur="1" fill="hold">
                                          <p:stCondLst>
                                            <p:cond delay="0"/>
                                          </p:stCondLst>
                                        </p:cTn>
                                        <p:tgtEl>
                                          <p:spTgt spid="110"/>
                                        </p:tgtEl>
                                        <p:attrNameLst>
                                          <p:attrName>style.visibility</p:attrName>
                                        </p:attrNameLst>
                                      </p:cBhvr>
                                      <p:to>
                                        <p:strVal val="visible"/>
                                      </p:to>
                                    </p:set>
                                  </p:childTnLst>
                                </p:cTn>
                              </p:par>
                            </p:childTnLst>
                          </p:cTn>
                        </p:par>
                        <p:par>
                          <p:cTn id="52" fill="hold">
                            <p:stCondLst>
                              <p:cond delay="4240"/>
                            </p:stCondLst>
                            <p:childTnLst>
                              <p:par>
                                <p:cTn id="53" presetID="1" presetClass="exit" presetSubtype="0" fill="hold" nodeType="afterEffect">
                                  <p:stCondLst>
                                    <p:cond delay="120"/>
                                  </p:stCondLst>
                                  <p:childTnLst>
                                    <p:set>
                                      <p:cBhvr>
                                        <p:cTn id="54" dur="1" fill="hold">
                                          <p:stCondLst>
                                            <p:cond delay="0"/>
                                          </p:stCondLst>
                                        </p:cTn>
                                        <p:tgtEl>
                                          <p:spTgt spid="110"/>
                                        </p:tgtEl>
                                        <p:attrNameLst>
                                          <p:attrName>style.visibility</p:attrName>
                                        </p:attrNameLst>
                                      </p:cBhvr>
                                      <p:to>
                                        <p:strVal val="hidden"/>
                                      </p:to>
                                    </p:set>
                                  </p:childTnLst>
                                </p:cTn>
                              </p:par>
                              <p:par>
                                <p:cTn id="55" presetID="1" presetClass="entr" presetSubtype="0" fill="hold" nodeType="withEffect">
                                  <p:stCondLst>
                                    <p:cond delay="120"/>
                                  </p:stCondLst>
                                  <p:childTnLst>
                                    <p:set>
                                      <p:cBhvr>
                                        <p:cTn id="56" dur="1" fill="hold">
                                          <p:stCondLst>
                                            <p:cond delay="0"/>
                                          </p:stCondLst>
                                        </p:cTn>
                                        <p:tgtEl>
                                          <p:spTgt spid="113"/>
                                        </p:tgtEl>
                                        <p:attrNameLst>
                                          <p:attrName>style.visibility</p:attrName>
                                        </p:attrNameLst>
                                      </p:cBhvr>
                                      <p:to>
                                        <p:strVal val="visible"/>
                                      </p:to>
                                    </p:set>
                                  </p:childTnLst>
                                </p:cTn>
                              </p:par>
                            </p:childTnLst>
                          </p:cTn>
                        </p:par>
                        <p:par>
                          <p:cTn id="57" fill="hold">
                            <p:stCondLst>
                              <p:cond delay="4360"/>
                            </p:stCondLst>
                            <p:childTnLst>
                              <p:par>
                                <p:cTn id="58" presetID="1" presetClass="exit" presetSubtype="0" fill="hold" nodeType="afterEffect">
                                  <p:stCondLst>
                                    <p:cond delay="120"/>
                                  </p:stCondLst>
                                  <p:childTnLst>
                                    <p:set>
                                      <p:cBhvr>
                                        <p:cTn id="59" dur="1" fill="hold">
                                          <p:stCondLst>
                                            <p:cond delay="0"/>
                                          </p:stCondLst>
                                        </p:cTn>
                                        <p:tgtEl>
                                          <p:spTgt spid="113"/>
                                        </p:tgtEl>
                                        <p:attrNameLst>
                                          <p:attrName>style.visibility</p:attrName>
                                        </p:attrNameLst>
                                      </p:cBhvr>
                                      <p:to>
                                        <p:strVal val="hidden"/>
                                      </p:to>
                                    </p:set>
                                  </p:childTnLst>
                                </p:cTn>
                              </p:par>
                              <p:par>
                                <p:cTn id="60" presetID="1" presetClass="entr" presetSubtype="0" fill="hold" nodeType="withEffect">
                                  <p:stCondLst>
                                    <p:cond delay="120"/>
                                  </p:stCondLst>
                                  <p:childTnLst>
                                    <p:set>
                                      <p:cBhvr>
                                        <p:cTn id="61" dur="1" fill="hold">
                                          <p:stCondLst>
                                            <p:cond delay="0"/>
                                          </p:stCondLst>
                                        </p:cTn>
                                        <p:tgtEl>
                                          <p:spTgt spid="116"/>
                                        </p:tgtEl>
                                        <p:attrNameLst>
                                          <p:attrName>style.visibility</p:attrName>
                                        </p:attrNameLst>
                                      </p:cBhvr>
                                      <p:to>
                                        <p:strVal val="visible"/>
                                      </p:to>
                                    </p:set>
                                  </p:childTnLst>
                                </p:cTn>
                              </p:par>
                            </p:childTnLst>
                          </p:cTn>
                        </p:par>
                        <p:par>
                          <p:cTn id="62" fill="hold">
                            <p:stCondLst>
                              <p:cond delay="4480"/>
                            </p:stCondLst>
                            <p:childTnLst>
                              <p:par>
                                <p:cTn id="63" presetID="1" presetClass="exit" presetSubtype="0" fill="hold" nodeType="afterEffect">
                                  <p:stCondLst>
                                    <p:cond delay="120"/>
                                  </p:stCondLst>
                                  <p:childTnLst>
                                    <p:set>
                                      <p:cBhvr>
                                        <p:cTn id="64" dur="1" fill="hold">
                                          <p:stCondLst>
                                            <p:cond delay="0"/>
                                          </p:stCondLst>
                                        </p:cTn>
                                        <p:tgtEl>
                                          <p:spTgt spid="116"/>
                                        </p:tgtEl>
                                        <p:attrNameLst>
                                          <p:attrName>style.visibility</p:attrName>
                                        </p:attrNameLst>
                                      </p:cBhvr>
                                      <p:to>
                                        <p:strVal val="hidden"/>
                                      </p:to>
                                    </p:set>
                                  </p:childTnLst>
                                </p:cTn>
                              </p:par>
                              <p:par>
                                <p:cTn id="65" presetID="1" presetClass="entr" presetSubtype="0" fill="hold" nodeType="withEffect">
                                  <p:stCondLst>
                                    <p:cond delay="80"/>
                                  </p:stCondLst>
                                  <p:childTnLst>
                                    <p:set>
                                      <p:cBhvr>
                                        <p:cTn id="66" dur="1" fill="hold">
                                          <p:stCondLst>
                                            <p:cond delay="0"/>
                                          </p:stCondLst>
                                        </p:cTn>
                                        <p:tgtEl>
                                          <p:spTgt spid="119"/>
                                        </p:tgtEl>
                                        <p:attrNameLst>
                                          <p:attrName>style.visibility</p:attrName>
                                        </p:attrNameLst>
                                      </p:cBhvr>
                                      <p:to>
                                        <p:strVal val="visible"/>
                                      </p:to>
                                    </p:set>
                                  </p:childTnLst>
                                </p:cTn>
                              </p:par>
                            </p:childTnLst>
                          </p:cTn>
                        </p:par>
                        <p:par>
                          <p:cTn id="67" fill="hold">
                            <p:stCondLst>
                              <p:cond delay="4600"/>
                            </p:stCondLst>
                            <p:childTnLst>
                              <p:par>
                                <p:cTn id="68" presetID="1" presetClass="exit" presetSubtype="0" fill="hold" nodeType="afterEffect">
                                  <p:stCondLst>
                                    <p:cond delay="120"/>
                                  </p:stCondLst>
                                  <p:childTnLst>
                                    <p:set>
                                      <p:cBhvr>
                                        <p:cTn id="69" dur="1" fill="hold">
                                          <p:stCondLst>
                                            <p:cond delay="0"/>
                                          </p:stCondLst>
                                        </p:cTn>
                                        <p:tgtEl>
                                          <p:spTgt spid="119"/>
                                        </p:tgtEl>
                                        <p:attrNameLst>
                                          <p:attrName>style.visibility</p:attrName>
                                        </p:attrNameLst>
                                      </p:cBhvr>
                                      <p:to>
                                        <p:strVal val="hidden"/>
                                      </p:to>
                                    </p:set>
                                  </p:childTnLst>
                                </p:cTn>
                              </p:par>
                              <p:par>
                                <p:cTn id="70" presetID="1" presetClass="entr" presetSubtype="0" fill="hold" nodeType="withEffect">
                                  <p:stCondLst>
                                    <p:cond delay="120"/>
                                  </p:stCondLst>
                                  <p:childTnLst>
                                    <p:set>
                                      <p:cBhvr>
                                        <p:cTn id="71" dur="1" fill="hold">
                                          <p:stCondLst>
                                            <p:cond delay="0"/>
                                          </p:stCondLst>
                                        </p:cTn>
                                        <p:tgtEl>
                                          <p:spTgt spid="122"/>
                                        </p:tgtEl>
                                        <p:attrNameLst>
                                          <p:attrName>style.visibility</p:attrName>
                                        </p:attrNameLst>
                                      </p:cBhvr>
                                      <p:to>
                                        <p:strVal val="visible"/>
                                      </p:to>
                                    </p:set>
                                  </p:childTnLst>
                                </p:cTn>
                              </p:par>
                            </p:childTnLst>
                          </p:cTn>
                        </p:par>
                        <p:par>
                          <p:cTn id="72" fill="hold">
                            <p:stCondLst>
                              <p:cond delay="4720"/>
                            </p:stCondLst>
                            <p:childTnLst>
                              <p:par>
                                <p:cTn id="73" presetID="1" presetClass="exit" presetSubtype="0" fill="hold" nodeType="afterEffect">
                                  <p:stCondLst>
                                    <p:cond delay="120"/>
                                  </p:stCondLst>
                                  <p:childTnLst>
                                    <p:set>
                                      <p:cBhvr>
                                        <p:cTn id="74" dur="1" fill="hold">
                                          <p:stCondLst>
                                            <p:cond delay="0"/>
                                          </p:stCondLst>
                                        </p:cTn>
                                        <p:tgtEl>
                                          <p:spTgt spid="122"/>
                                        </p:tgtEl>
                                        <p:attrNameLst>
                                          <p:attrName>style.visibility</p:attrName>
                                        </p:attrNameLst>
                                      </p:cBhvr>
                                      <p:to>
                                        <p:strVal val="hidden"/>
                                      </p:to>
                                    </p:set>
                                  </p:childTnLst>
                                </p:cTn>
                              </p:par>
                              <p:par>
                                <p:cTn id="75" presetID="1" presetClass="entr" presetSubtype="0" fill="hold" nodeType="withEffect">
                                  <p:stCondLst>
                                    <p:cond delay="120"/>
                                  </p:stCondLst>
                                  <p:childTnLst>
                                    <p:set>
                                      <p:cBhvr>
                                        <p:cTn id="76" dur="1" fill="hold">
                                          <p:stCondLst>
                                            <p:cond delay="0"/>
                                          </p:stCondLst>
                                        </p:cTn>
                                        <p:tgtEl>
                                          <p:spTgt spid="125"/>
                                        </p:tgtEl>
                                        <p:attrNameLst>
                                          <p:attrName>style.visibility</p:attrName>
                                        </p:attrNameLst>
                                      </p:cBhvr>
                                      <p:to>
                                        <p:strVal val="visible"/>
                                      </p:to>
                                    </p:set>
                                  </p:childTnLst>
                                </p:cTn>
                              </p:par>
                            </p:childTnLst>
                          </p:cTn>
                        </p:par>
                        <p:par>
                          <p:cTn id="77" fill="hold">
                            <p:stCondLst>
                              <p:cond delay="4840"/>
                            </p:stCondLst>
                            <p:childTnLst>
                              <p:par>
                                <p:cTn id="78" presetID="1" presetClass="exit" presetSubtype="0" fill="hold" nodeType="afterEffect">
                                  <p:stCondLst>
                                    <p:cond delay="120"/>
                                  </p:stCondLst>
                                  <p:childTnLst>
                                    <p:set>
                                      <p:cBhvr>
                                        <p:cTn id="79" dur="1" fill="hold">
                                          <p:stCondLst>
                                            <p:cond delay="0"/>
                                          </p:stCondLst>
                                        </p:cTn>
                                        <p:tgtEl>
                                          <p:spTgt spid="125"/>
                                        </p:tgtEl>
                                        <p:attrNameLst>
                                          <p:attrName>style.visibility</p:attrName>
                                        </p:attrNameLst>
                                      </p:cBhvr>
                                      <p:to>
                                        <p:strVal val="hidden"/>
                                      </p:to>
                                    </p:set>
                                  </p:childTnLst>
                                </p:cTn>
                              </p:par>
                              <p:par>
                                <p:cTn id="80" presetID="1" presetClass="entr" presetSubtype="0" fill="hold" nodeType="withEffect">
                                  <p:stCondLst>
                                    <p:cond delay="120"/>
                                  </p:stCondLst>
                                  <p:childTnLst>
                                    <p:set>
                                      <p:cBhvr>
                                        <p:cTn id="81" dur="1" fill="hold">
                                          <p:stCondLst>
                                            <p:cond delay="0"/>
                                          </p:stCondLst>
                                        </p:cTn>
                                        <p:tgtEl>
                                          <p:spTgt spid="128"/>
                                        </p:tgtEl>
                                        <p:attrNameLst>
                                          <p:attrName>style.visibility</p:attrName>
                                        </p:attrNameLst>
                                      </p:cBhvr>
                                      <p:to>
                                        <p:strVal val="visible"/>
                                      </p:to>
                                    </p:set>
                                  </p:childTnLst>
                                </p:cTn>
                              </p:par>
                            </p:childTnLst>
                          </p:cTn>
                        </p:par>
                        <p:par>
                          <p:cTn id="82" fill="hold">
                            <p:stCondLst>
                              <p:cond delay="4960"/>
                            </p:stCondLst>
                            <p:childTnLst>
                              <p:par>
                                <p:cTn id="83" presetID="1" presetClass="exit" presetSubtype="0" fill="hold" nodeType="afterEffect">
                                  <p:stCondLst>
                                    <p:cond delay="120"/>
                                  </p:stCondLst>
                                  <p:childTnLst>
                                    <p:set>
                                      <p:cBhvr>
                                        <p:cTn id="84" dur="1" fill="hold">
                                          <p:stCondLst>
                                            <p:cond delay="0"/>
                                          </p:stCondLst>
                                        </p:cTn>
                                        <p:tgtEl>
                                          <p:spTgt spid="128"/>
                                        </p:tgtEl>
                                        <p:attrNameLst>
                                          <p:attrName>style.visibility</p:attrName>
                                        </p:attrNameLst>
                                      </p:cBhvr>
                                      <p:to>
                                        <p:strVal val="hidden"/>
                                      </p:to>
                                    </p:set>
                                  </p:childTnLst>
                                </p:cTn>
                              </p:par>
                              <p:par>
                                <p:cTn id="85" presetID="1" presetClass="entr" presetSubtype="0" fill="hold" nodeType="withEffect">
                                  <p:stCondLst>
                                    <p:cond delay="120"/>
                                  </p:stCondLst>
                                  <p:childTnLst>
                                    <p:set>
                                      <p:cBhvr>
                                        <p:cTn id="86" dur="1" fill="hold">
                                          <p:stCondLst>
                                            <p:cond delay="0"/>
                                          </p:stCondLst>
                                        </p:cTn>
                                        <p:tgtEl>
                                          <p:spTgt spid="131"/>
                                        </p:tgtEl>
                                        <p:attrNameLst>
                                          <p:attrName>style.visibility</p:attrName>
                                        </p:attrNameLst>
                                      </p:cBhvr>
                                      <p:to>
                                        <p:strVal val="visible"/>
                                      </p:to>
                                    </p:set>
                                  </p:childTnLst>
                                </p:cTn>
                              </p:par>
                            </p:childTnLst>
                          </p:cTn>
                        </p:par>
                        <p:par>
                          <p:cTn id="87" fill="hold">
                            <p:stCondLst>
                              <p:cond delay="5080"/>
                            </p:stCondLst>
                            <p:childTnLst>
                              <p:par>
                                <p:cTn id="88" presetID="1" presetClass="exit" presetSubtype="0" fill="hold" nodeType="afterEffect">
                                  <p:stCondLst>
                                    <p:cond delay="120"/>
                                  </p:stCondLst>
                                  <p:childTnLst>
                                    <p:set>
                                      <p:cBhvr>
                                        <p:cTn id="89" dur="1" fill="hold">
                                          <p:stCondLst>
                                            <p:cond delay="0"/>
                                          </p:stCondLst>
                                        </p:cTn>
                                        <p:tgtEl>
                                          <p:spTgt spid="131"/>
                                        </p:tgtEl>
                                        <p:attrNameLst>
                                          <p:attrName>style.visibility</p:attrName>
                                        </p:attrNameLst>
                                      </p:cBhvr>
                                      <p:to>
                                        <p:strVal val="hidden"/>
                                      </p:to>
                                    </p:set>
                                  </p:childTnLst>
                                </p:cTn>
                              </p:par>
                              <p:par>
                                <p:cTn id="90" presetID="1" presetClass="entr" presetSubtype="0" fill="hold" nodeType="withEffect">
                                  <p:stCondLst>
                                    <p:cond delay="120"/>
                                  </p:stCondLst>
                                  <p:childTnLst>
                                    <p:set>
                                      <p:cBhvr>
                                        <p:cTn id="91" dur="1" fill="hold">
                                          <p:stCondLst>
                                            <p:cond delay="0"/>
                                          </p:stCondLst>
                                        </p:cTn>
                                        <p:tgtEl>
                                          <p:spTgt spid="134"/>
                                        </p:tgtEl>
                                        <p:attrNameLst>
                                          <p:attrName>style.visibility</p:attrName>
                                        </p:attrNameLst>
                                      </p:cBhvr>
                                      <p:to>
                                        <p:strVal val="visible"/>
                                      </p:to>
                                    </p:set>
                                  </p:childTnLst>
                                </p:cTn>
                              </p:par>
                            </p:childTnLst>
                          </p:cTn>
                        </p:par>
                        <p:par>
                          <p:cTn id="92" fill="hold">
                            <p:stCondLst>
                              <p:cond delay="5200"/>
                            </p:stCondLst>
                            <p:childTnLst>
                              <p:par>
                                <p:cTn id="93" presetID="1" presetClass="exit" presetSubtype="0" fill="hold" nodeType="afterEffect">
                                  <p:stCondLst>
                                    <p:cond delay="0"/>
                                  </p:stCondLst>
                                  <p:childTnLst>
                                    <p:set>
                                      <p:cBhvr>
                                        <p:cTn id="94" dur="1" fill="hold">
                                          <p:stCondLst>
                                            <p:cond delay="0"/>
                                          </p:stCondLst>
                                        </p:cTn>
                                        <p:tgtEl>
                                          <p:spTgt spid="139"/>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137"/>
                                        </p:tgtEl>
                                        <p:attrNameLst>
                                          <p:attrName>style.visibility</p:attrName>
                                        </p:attrNameLst>
                                      </p:cBhvr>
                                      <p:to>
                                        <p:strVal val="hidden"/>
                                      </p:to>
                                    </p:set>
                                  </p:childTnLst>
                                </p:cTn>
                              </p:par>
                              <p:par>
                                <p:cTn id="97" presetID="1" presetClass="entr" presetSubtype="0" fill="hold" nodeType="withEffect">
                                  <p:stCondLst>
                                    <p:cond delay="0"/>
                                  </p:stCondLst>
                                  <p:childTnLst>
                                    <p:set>
                                      <p:cBhvr>
                                        <p:cTn id="98" dur="1" fill="hold">
                                          <p:stCondLst>
                                            <p:cond delay="0"/>
                                          </p:stCondLst>
                                        </p:cTn>
                                        <p:tgtEl>
                                          <p:spTgt spid="14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46"/>
                                        </p:tgtEl>
                                        <p:attrNameLst>
                                          <p:attrName>style.visibility</p:attrName>
                                        </p:attrNameLst>
                                      </p:cBhvr>
                                      <p:to>
                                        <p:strVal val="visible"/>
                                      </p:to>
                                    </p:set>
                                  </p:childTnLst>
                                </p:cTn>
                              </p:par>
                            </p:childTnLst>
                          </p:cTn>
                        </p:par>
                        <p:par>
                          <p:cTn id="101" fill="hold">
                            <p:stCondLst>
                              <p:cond delay="5200"/>
                            </p:stCondLst>
                            <p:childTnLst>
                              <p:par>
                                <p:cTn id="102" presetID="1" presetClass="exit" presetSubtype="0" fill="hold" nodeType="afterEffect">
                                  <p:stCondLst>
                                    <p:cond delay="120"/>
                                  </p:stCondLst>
                                  <p:childTnLst>
                                    <p:set>
                                      <p:cBhvr>
                                        <p:cTn id="103" dur="1" fill="hold">
                                          <p:stCondLst>
                                            <p:cond delay="0"/>
                                          </p:stCondLst>
                                        </p:cTn>
                                        <p:tgtEl>
                                          <p:spTgt spid="143"/>
                                        </p:tgtEl>
                                        <p:attrNameLst>
                                          <p:attrName>style.visibility</p:attrName>
                                        </p:attrNameLst>
                                      </p:cBhvr>
                                      <p:to>
                                        <p:strVal val="hidden"/>
                                      </p:to>
                                    </p:set>
                                  </p:childTnLst>
                                </p:cTn>
                              </p:par>
                              <p:par>
                                <p:cTn id="104" presetID="1" presetClass="exit" presetSubtype="0" fill="hold" nodeType="withEffect">
                                  <p:stCondLst>
                                    <p:cond delay="120"/>
                                  </p:stCondLst>
                                  <p:childTnLst>
                                    <p:set>
                                      <p:cBhvr>
                                        <p:cTn id="105" dur="1" fill="hold">
                                          <p:stCondLst>
                                            <p:cond delay="0"/>
                                          </p:stCondLst>
                                        </p:cTn>
                                        <p:tgtEl>
                                          <p:spTgt spid="146"/>
                                        </p:tgtEl>
                                        <p:attrNameLst>
                                          <p:attrName>style.visibility</p:attrName>
                                        </p:attrNameLst>
                                      </p:cBhvr>
                                      <p:to>
                                        <p:strVal val="hidden"/>
                                      </p:to>
                                    </p:set>
                                  </p:childTnLst>
                                </p:cTn>
                              </p:par>
                              <p:par>
                                <p:cTn id="106" presetID="1" presetClass="entr" presetSubtype="0" fill="hold" nodeType="withEffect">
                                  <p:stCondLst>
                                    <p:cond delay="120"/>
                                  </p:stCondLst>
                                  <p:childTnLst>
                                    <p:set>
                                      <p:cBhvr>
                                        <p:cTn id="107" dur="1" fill="hold">
                                          <p:stCondLst>
                                            <p:cond delay="0"/>
                                          </p:stCondLst>
                                        </p:cTn>
                                        <p:tgtEl>
                                          <p:spTgt spid="152"/>
                                        </p:tgtEl>
                                        <p:attrNameLst>
                                          <p:attrName>style.visibility</p:attrName>
                                        </p:attrNameLst>
                                      </p:cBhvr>
                                      <p:to>
                                        <p:strVal val="visible"/>
                                      </p:to>
                                    </p:set>
                                  </p:childTnLst>
                                </p:cTn>
                              </p:par>
                              <p:par>
                                <p:cTn id="108" presetID="1" presetClass="entr" presetSubtype="0" fill="hold" nodeType="withEffect">
                                  <p:stCondLst>
                                    <p:cond delay="120"/>
                                  </p:stCondLst>
                                  <p:childTnLst>
                                    <p:set>
                                      <p:cBhvr>
                                        <p:cTn id="109" dur="1" fill="hold">
                                          <p:stCondLst>
                                            <p:cond delay="0"/>
                                          </p:stCondLst>
                                        </p:cTn>
                                        <p:tgtEl>
                                          <p:spTgt spid="155"/>
                                        </p:tgtEl>
                                        <p:attrNameLst>
                                          <p:attrName>style.visibility</p:attrName>
                                        </p:attrNameLst>
                                      </p:cBhvr>
                                      <p:to>
                                        <p:strVal val="visible"/>
                                      </p:to>
                                    </p:set>
                                  </p:childTnLst>
                                </p:cTn>
                              </p:par>
                            </p:childTnLst>
                          </p:cTn>
                        </p:par>
                        <p:par>
                          <p:cTn id="110" fill="hold">
                            <p:stCondLst>
                              <p:cond delay="5320"/>
                            </p:stCondLst>
                            <p:childTnLst>
                              <p:par>
                                <p:cTn id="111" presetID="1" presetClass="exit" presetSubtype="0" fill="hold" nodeType="afterEffect">
                                  <p:stCondLst>
                                    <p:cond delay="120"/>
                                  </p:stCondLst>
                                  <p:childTnLst>
                                    <p:set>
                                      <p:cBhvr>
                                        <p:cTn id="112" dur="1" fill="hold">
                                          <p:stCondLst>
                                            <p:cond delay="0"/>
                                          </p:stCondLst>
                                        </p:cTn>
                                        <p:tgtEl>
                                          <p:spTgt spid="152"/>
                                        </p:tgtEl>
                                        <p:attrNameLst>
                                          <p:attrName>style.visibility</p:attrName>
                                        </p:attrNameLst>
                                      </p:cBhvr>
                                      <p:to>
                                        <p:strVal val="hidden"/>
                                      </p:to>
                                    </p:set>
                                  </p:childTnLst>
                                </p:cTn>
                              </p:par>
                              <p:par>
                                <p:cTn id="113" presetID="1" presetClass="exit" presetSubtype="0" fill="hold" nodeType="withEffect">
                                  <p:stCondLst>
                                    <p:cond delay="120"/>
                                  </p:stCondLst>
                                  <p:childTnLst>
                                    <p:set>
                                      <p:cBhvr>
                                        <p:cTn id="114" dur="1" fill="hold">
                                          <p:stCondLst>
                                            <p:cond delay="0"/>
                                          </p:stCondLst>
                                        </p:cTn>
                                        <p:tgtEl>
                                          <p:spTgt spid="155"/>
                                        </p:tgtEl>
                                        <p:attrNameLst>
                                          <p:attrName>style.visibility</p:attrName>
                                        </p:attrNameLst>
                                      </p:cBhvr>
                                      <p:to>
                                        <p:strVal val="hidden"/>
                                      </p:to>
                                    </p:set>
                                  </p:childTnLst>
                                </p:cTn>
                              </p:par>
                              <p:par>
                                <p:cTn id="115" presetID="1" presetClass="entr" presetSubtype="0" fill="hold" nodeType="withEffect">
                                  <p:stCondLst>
                                    <p:cond delay="120"/>
                                  </p:stCondLst>
                                  <p:childTnLst>
                                    <p:set>
                                      <p:cBhvr>
                                        <p:cTn id="116" dur="1" fill="hold">
                                          <p:stCondLst>
                                            <p:cond delay="0"/>
                                          </p:stCondLst>
                                        </p:cTn>
                                        <p:tgtEl>
                                          <p:spTgt spid="158"/>
                                        </p:tgtEl>
                                        <p:attrNameLst>
                                          <p:attrName>style.visibility</p:attrName>
                                        </p:attrNameLst>
                                      </p:cBhvr>
                                      <p:to>
                                        <p:strVal val="visible"/>
                                      </p:to>
                                    </p:set>
                                  </p:childTnLst>
                                </p:cTn>
                              </p:par>
                              <p:par>
                                <p:cTn id="117" presetID="1" presetClass="entr" presetSubtype="0" fill="hold" nodeType="withEffect">
                                  <p:stCondLst>
                                    <p:cond delay="120"/>
                                  </p:stCondLst>
                                  <p:childTnLst>
                                    <p:set>
                                      <p:cBhvr>
                                        <p:cTn id="118" dur="1" fill="hold">
                                          <p:stCondLst>
                                            <p:cond delay="0"/>
                                          </p:stCondLst>
                                        </p:cTn>
                                        <p:tgtEl>
                                          <p:spTgt spid="161"/>
                                        </p:tgtEl>
                                        <p:attrNameLst>
                                          <p:attrName>style.visibility</p:attrName>
                                        </p:attrNameLst>
                                      </p:cBhvr>
                                      <p:to>
                                        <p:strVal val="visible"/>
                                      </p:to>
                                    </p:set>
                                  </p:childTnLst>
                                </p:cTn>
                              </p:par>
                            </p:childTnLst>
                          </p:cTn>
                        </p:par>
                        <p:par>
                          <p:cTn id="119" fill="hold">
                            <p:stCondLst>
                              <p:cond delay="5440"/>
                            </p:stCondLst>
                            <p:childTnLst>
                              <p:par>
                                <p:cTn id="120" presetID="1" presetClass="exit" presetSubtype="0" fill="hold" nodeType="afterEffect">
                                  <p:stCondLst>
                                    <p:cond delay="120"/>
                                  </p:stCondLst>
                                  <p:childTnLst>
                                    <p:set>
                                      <p:cBhvr>
                                        <p:cTn id="121" dur="1" fill="hold">
                                          <p:stCondLst>
                                            <p:cond delay="0"/>
                                          </p:stCondLst>
                                        </p:cTn>
                                        <p:tgtEl>
                                          <p:spTgt spid="158"/>
                                        </p:tgtEl>
                                        <p:attrNameLst>
                                          <p:attrName>style.visibility</p:attrName>
                                        </p:attrNameLst>
                                      </p:cBhvr>
                                      <p:to>
                                        <p:strVal val="hidden"/>
                                      </p:to>
                                    </p:set>
                                  </p:childTnLst>
                                </p:cTn>
                              </p:par>
                              <p:par>
                                <p:cTn id="122" presetID="1" presetClass="exit" presetSubtype="0" fill="hold" nodeType="withEffect">
                                  <p:stCondLst>
                                    <p:cond delay="120"/>
                                  </p:stCondLst>
                                  <p:childTnLst>
                                    <p:set>
                                      <p:cBhvr>
                                        <p:cTn id="123" dur="1" fill="hold">
                                          <p:stCondLst>
                                            <p:cond delay="0"/>
                                          </p:stCondLst>
                                        </p:cTn>
                                        <p:tgtEl>
                                          <p:spTgt spid="161"/>
                                        </p:tgtEl>
                                        <p:attrNameLst>
                                          <p:attrName>style.visibility</p:attrName>
                                        </p:attrNameLst>
                                      </p:cBhvr>
                                      <p:to>
                                        <p:strVal val="hidden"/>
                                      </p:to>
                                    </p:set>
                                  </p:childTnLst>
                                </p:cTn>
                              </p:par>
                              <p:par>
                                <p:cTn id="124" presetID="1" presetClass="entr" presetSubtype="0" fill="hold" nodeType="withEffect">
                                  <p:stCondLst>
                                    <p:cond delay="120"/>
                                  </p:stCondLst>
                                  <p:childTnLst>
                                    <p:set>
                                      <p:cBhvr>
                                        <p:cTn id="125" dur="1" fill="hold">
                                          <p:stCondLst>
                                            <p:cond delay="0"/>
                                          </p:stCondLst>
                                        </p:cTn>
                                        <p:tgtEl>
                                          <p:spTgt spid="164"/>
                                        </p:tgtEl>
                                        <p:attrNameLst>
                                          <p:attrName>style.visibility</p:attrName>
                                        </p:attrNameLst>
                                      </p:cBhvr>
                                      <p:to>
                                        <p:strVal val="visible"/>
                                      </p:to>
                                    </p:set>
                                  </p:childTnLst>
                                </p:cTn>
                              </p:par>
                              <p:par>
                                <p:cTn id="126" presetID="1" presetClass="entr" presetSubtype="0" fill="hold" nodeType="withEffect">
                                  <p:stCondLst>
                                    <p:cond delay="120"/>
                                  </p:stCondLst>
                                  <p:childTnLst>
                                    <p:set>
                                      <p:cBhvr>
                                        <p:cTn id="127" dur="1" fill="hold">
                                          <p:stCondLst>
                                            <p:cond delay="0"/>
                                          </p:stCondLst>
                                        </p:cTn>
                                        <p:tgtEl>
                                          <p:spTgt spid="167"/>
                                        </p:tgtEl>
                                        <p:attrNameLst>
                                          <p:attrName>style.visibility</p:attrName>
                                        </p:attrNameLst>
                                      </p:cBhvr>
                                      <p:to>
                                        <p:strVal val="visible"/>
                                      </p:to>
                                    </p:set>
                                  </p:childTnLst>
                                </p:cTn>
                              </p:par>
                            </p:childTnLst>
                          </p:cTn>
                        </p:par>
                        <p:par>
                          <p:cTn id="128" fill="hold">
                            <p:stCondLst>
                              <p:cond delay="5560"/>
                            </p:stCondLst>
                            <p:childTnLst>
                              <p:par>
                                <p:cTn id="129" presetID="1" presetClass="exit" presetSubtype="0" fill="hold" nodeType="afterEffect">
                                  <p:stCondLst>
                                    <p:cond delay="120"/>
                                  </p:stCondLst>
                                  <p:childTnLst>
                                    <p:set>
                                      <p:cBhvr>
                                        <p:cTn id="130" dur="1" fill="hold">
                                          <p:stCondLst>
                                            <p:cond delay="0"/>
                                          </p:stCondLst>
                                        </p:cTn>
                                        <p:tgtEl>
                                          <p:spTgt spid="164"/>
                                        </p:tgtEl>
                                        <p:attrNameLst>
                                          <p:attrName>style.visibility</p:attrName>
                                        </p:attrNameLst>
                                      </p:cBhvr>
                                      <p:to>
                                        <p:strVal val="hidden"/>
                                      </p:to>
                                    </p:set>
                                  </p:childTnLst>
                                </p:cTn>
                              </p:par>
                              <p:par>
                                <p:cTn id="131" presetID="1" presetClass="exit" presetSubtype="0" fill="hold" nodeType="withEffect">
                                  <p:stCondLst>
                                    <p:cond delay="120"/>
                                  </p:stCondLst>
                                  <p:childTnLst>
                                    <p:set>
                                      <p:cBhvr>
                                        <p:cTn id="132" dur="1" fill="hold">
                                          <p:stCondLst>
                                            <p:cond delay="0"/>
                                          </p:stCondLst>
                                        </p:cTn>
                                        <p:tgtEl>
                                          <p:spTgt spid="167"/>
                                        </p:tgtEl>
                                        <p:attrNameLst>
                                          <p:attrName>style.visibility</p:attrName>
                                        </p:attrNameLst>
                                      </p:cBhvr>
                                      <p:to>
                                        <p:strVal val="hidden"/>
                                      </p:to>
                                    </p:set>
                                  </p:childTnLst>
                                </p:cTn>
                              </p:par>
                              <p:par>
                                <p:cTn id="133" presetID="1" presetClass="entr" presetSubtype="0" fill="hold" nodeType="withEffect">
                                  <p:stCondLst>
                                    <p:cond delay="120"/>
                                  </p:stCondLst>
                                  <p:childTnLst>
                                    <p:set>
                                      <p:cBhvr>
                                        <p:cTn id="134" dur="1" fill="hold">
                                          <p:stCondLst>
                                            <p:cond delay="0"/>
                                          </p:stCondLst>
                                        </p:cTn>
                                        <p:tgtEl>
                                          <p:spTgt spid="170"/>
                                        </p:tgtEl>
                                        <p:attrNameLst>
                                          <p:attrName>style.visibility</p:attrName>
                                        </p:attrNameLst>
                                      </p:cBhvr>
                                      <p:to>
                                        <p:strVal val="visible"/>
                                      </p:to>
                                    </p:set>
                                  </p:childTnLst>
                                </p:cTn>
                              </p:par>
                              <p:par>
                                <p:cTn id="135" presetID="1" presetClass="entr" presetSubtype="0" fill="hold" nodeType="withEffect">
                                  <p:stCondLst>
                                    <p:cond delay="120"/>
                                  </p:stCondLst>
                                  <p:childTnLst>
                                    <p:set>
                                      <p:cBhvr>
                                        <p:cTn id="136" dur="1" fill="hold">
                                          <p:stCondLst>
                                            <p:cond delay="0"/>
                                          </p:stCondLst>
                                        </p:cTn>
                                        <p:tgtEl>
                                          <p:spTgt spid="173"/>
                                        </p:tgtEl>
                                        <p:attrNameLst>
                                          <p:attrName>style.visibility</p:attrName>
                                        </p:attrNameLst>
                                      </p:cBhvr>
                                      <p:to>
                                        <p:strVal val="visible"/>
                                      </p:to>
                                    </p:set>
                                  </p:childTnLst>
                                </p:cTn>
                              </p:par>
                            </p:childTnLst>
                          </p:cTn>
                        </p:par>
                        <p:par>
                          <p:cTn id="137" fill="hold">
                            <p:stCondLst>
                              <p:cond delay="5680"/>
                            </p:stCondLst>
                            <p:childTnLst>
                              <p:par>
                                <p:cTn id="138" presetID="1" presetClass="exit" presetSubtype="0" fill="hold" nodeType="afterEffect">
                                  <p:stCondLst>
                                    <p:cond delay="120"/>
                                  </p:stCondLst>
                                  <p:childTnLst>
                                    <p:set>
                                      <p:cBhvr>
                                        <p:cTn id="139" dur="1" fill="hold">
                                          <p:stCondLst>
                                            <p:cond delay="0"/>
                                          </p:stCondLst>
                                        </p:cTn>
                                        <p:tgtEl>
                                          <p:spTgt spid="170"/>
                                        </p:tgtEl>
                                        <p:attrNameLst>
                                          <p:attrName>style.visibility</p:attrName>
                                        </p:attrNameLst>
                                      </p:cBhvr>
                                      <p:to>
                                        <p:strVal val="hidden"/>
                                      </p:to>
                                    </p:set>
                                  </p:childTnLst>
                                </p:cTn>
                              </p:par>
                              <p:par>
                                <p:cTn id="140" presetID="1" presetClass="exit" presetSubtype="0" fill="hold" nodeType="withEffect">
                                  <p:stCondLst>
                                    <p:cond delay="120"/>
                                  </p:stCondLst>
                                  <p:childTnLst>
                                    <p:set>
                                      <p:cBhvr>
                                        <p:cTn id="141" dur="1" fill="hold">
                                          <p:stCondLst>
                                            <p:cond delay="0"/>
                                          </p:stCondLst>
                                        </p:cTn>
                                        <p:tgtEl>
                                          <p:spTgt spid="173"/>
                                        </p:tgtEl>
                                        <p:attrNameLst>
                                          <p:attrName>style.visibility</p:attrName>
                                        </p:attrNameLst>
                                      </p:cBhvr>
                                      <p:to>
                                        <p:strVal val="hidden"/>
                                      </p:to>
                                    </p:set>
                                  </p:childTnLst>
                                </p:cTn>
                              </p:par>
                              <p:par>
                                <p:cTn id="142" presetID="1" presetClass="entr" presetSubtype="0" fill="hold" nodeType="withEffect">
                                  <p:stCondLst>
                                    <p:cond delay="120"/>
                                  </p:stCondLst>
                                  <p:childTnLst>
                                    <p:set>
                                      <p:cBhvr>
                                        <p:cTn id="143" dur="1" fill="hold">
                                          <p:stCondLst>
                                            <p:cond delay="0"/>
                                          </p:stCondLst>
                                        </p:cTn>
                                        <p:tgtEl>
                                          <p:spTgt spid="176"/>
                                        </p:tgtEl>
                                        <p:attrNameLst>
                                          <p:attrName>style.visibility</p:attrName>
                                        </p:attrNameLst>
                                      </p:cBhvr>
                                      <p:to>
                                        <p:strVal val="visible"/>
                                      </p:to>
                                    </p:set>
                                  </p:childTnLst>
                                </p:cTn>
                              </p:par>
                              <p:par>
                                <p:cTn id="144" presetID="1" presetClass="entr" presetSubtype="0" fill="hold" nodeType="withEffect">
                                  <p:stCondLst>
                                    <p:cond delay="120"/>
                                  </p:stCondLst>
                                  <p:childTnLst>
                                    <p:set>
                                      <p:cBhvr>
                                        <p:cTn id="145" dur="1" fill="hold">
                                          <p:stCondLst>
                                            <p:cond delay="0"/>
                                          </p:stCondLst>
                                        </p:cTn>
                                        <p:tgtEl>
                                          <p:spTgt spid="179"/>
                                        </p:tgtEl>
                                        <p:attrNameLst>
                                          <p:attrName>style.visibility</p:attrName>
                                        </p:attrNameLst>
                                      </p:cBhvr>
                                      <p:to>
                                        <p:strVal val="visible"/>
                                      </p:to>
                                    </p:set>
                                  </p:childTnLst>
                                </p:cTn>
                              </p:par>
                            </p:childTnLst>
                          </p:cTn>
                        </p:par>
                        <p:par>
                          <p:cTn id="146" fill="hold">
                            <p:stCondLst>
                              <p:cond delay="5800"/>
                            </p:stCondLst>
                            <p:childTnLst>
                              <p:par>
                                <p:cTn id="147" presetID="1" presetClass="exit" presetSubtype="0" fill="hold" nodeType="afterEffect">
                                  <p:stCondLst>
                                    <p:cond delay="120"/>
                                  </p:stCondLst>
                                  <p:childTnLst>
                                    <p:set>
                                      <p:cBhvr>
                                        <p:cTn id="148" dur="1" fill="hold">
                                          <p:stCondLst>
                                            <p:cond delay="0"/>
                                          </p:stCondLst>
                                        </p:cTn>
                                        <p:tgtEl>
                                          <p:spTgt spid="176"/>
                                        </p:tgtEl>
                                        <p:attrNameLst>
                                          <p:attrName>style.visibility</p:attrName>
                                        </p:attrNameLst>
                                      </p:cBhvr>
                                      <p:to>
                                        <p:strVal val="hidden"/>
                                      </p:to>
                                    </p:set>
                                  </p:childTnLst>
                                </p:cTn>
                              </p:par>
                              <p:par>
                                <p:cTn id="149" presetID="1" presetClass="exit" presetSubtype="0" fill="hold" nodeType="withEffect">
                                  <p:stCondLst>
                                    <p:cond delay="120"/>
                                  </p:stCondLst>
                                  <p:childTnLst>
                                    <p:set>
                                      <p:cBhvr>
                                        <p:cTn id="150" dur="1" fill="hold">
                                          <p:stCondLst>
                                            <p:cond delay="0"/>
                                          </p:stCondLst>
                                        </p:cTn>
                                        <p:tgtEl>
                                          <p:spTgt spid="179"/>
                                        </p:tgtEl>
                                        <p:attrNameLst>
                                          <p:attrName>style.visibility</p:attrName>
                                        </p:attrNameLst>
                                      </p:cBhvr>
                                      <p:to>
                                        <p:strVal val="hidden"/>
                                      </p:to>
                                    </p:set>
                                  </p:childTnLst>
                                </p:cTn>
                              </p:par>
                              <p:par>
                                <p:cTn id="151" presetID="1" presetClass="entr" presetSubtype="0" fill="hold" nodeType="withEffect">
                                  <p:stCondLst>
                                    <p:cond delay="120"/>
                                  </p:stCondLst>
                                  <p:childTnLst>
                                    <p:set>
                                      <p:cBhvr>
                                        <p:cTn id="152" dur="1" fill="hold">
                                          <p:stCondLst>
                                            <p:cond delay="0"/>
                                          </p:stCondLst>
                                        </p:cTn>
                                        <p:tgtEl>
                                          <p:spTgt spid="182"/>
                                        </p:tgtEl>
                                        <p:attrNameLst>
                                          <p:attrName>style.visibility</p:attrName>
                                        </p:attrNameLst>
                                      </p:cBhvr>
                                      <p:to>
                                        <p:strVal val="visible"/>
                                      </p:to>
                                    </p:set>
                                  </p:childTnLst>
                                </p:cTn>
                              </p:par>
                              <p:par>
                                <p:cTn id="153" presetID="1" presetClass="entr" presetSubtype="0" fill="hold" nodeType="withEffect">
                                  <p:stCondLst>
                                    <p:cond delay="120"/>
                                  </p:stCondLst>
                                  <p:childTnLst>
                                    <p:set>
                                      <p:cBhvr>
                                        <p:cTn id="154" dur="1" fill="hold">
                                          <p:stCondLst>
                                            <p:cond delay="0"/>
                                          </p:stCondLst>
                                        </p:cTn>
                                        <p:tgtEl>
                                          <p:spTgt spid="185"/>
                                        </p:tgtEl>
                                        <p:attrNameLst>
                                          <p:attrName>style.visibility</p:attrName>
                                        </p:attrNameLst>
                                      </p:cBhvr>
                                      <p:to>
                                        <p:strVal val="visible"/>
                                      </p:to>
                                    </p:set>
                                  </p:childTnLst>
                                </p:cTn>
                              </p:par>
                            </p:childTnLst>
                          </p:cTn>
                        </p:par>
                        <p:par>
                          <p:cTn id="155" fill="hold">
                            <p:stCondLst>
                              <p:cond delay="5920"/>
                            </p:stCondLst>
                            <p:childTnLst>
                              <p:par>
                                <p:cTn id="156" presetID="1" presetClass="exit" presetSubtype="0" fill="hold" nodeType="afterEffect">
                                  <p:stCondLst>
                                    <p:cond delay="120"/>
                                  </p:stCondLst>
                                  <p:childTnLst>
                                    <p:set>
                                      <p:cBhvr>
                                        <p:cTn id="157" dur="1" fill="hold">
                                          <p:stCondLst>
                                            <p:cond delay="0"/>
                                          </p:stCondLst>
                                        </p:cTn>
                                        <p:tgtEl>
                                          <p:spTgt spid="182"/>
                                        </p:tgtEl>
                                        <p:attrNameLst>
                                          <p:attrName>style.visibility</p:attrName>
                                        </p:attrNameLst>
                                      </p:cBhvr>
                                      <p:to>
                                        <p:strVal val="hidden"/>
                                      </p:to>
                                    </p:set>
                                  </p:childTnLst>
                                </p:cTn>
                              </p:par>
                              <p:par>
                                <p:cTn id="158" presetID="1" presetClass="exit" presetSubtype="0" fill="hold" nodeType="withEffect">
                                  <p:stCondLst>
                                    <p:cond delay="120"/>
                                  </p:stCondLst>
                                  <p:childTnLst>
                                    <p:set>
                                      <p:cBhvr>
                                        <p:cTn id="159" dur="1" fill="hold">
                                          <p:stCondLst>
                                            <p:cond delay="0"/>
                                          </p:stCondLst>
                                        </p:cTn>
                                        <p:tgtEl>
                                          <p:spTgt spid="185"/>
                                        </p:tgtEl>
                                        <p:attrNameLst>
                                          <p:attrName>style.visibility</p:attrName>
                                        </p:attrNameLst>
                                      </p:cBhvr>
                                      <p:to>
                                        <p:strVal val="hidden"/>
                                      </p:to>
                                    </p:set>
                                  </p:childTnLst>
                                </p:cTn>
                              </p:par>
                              <p:par>
                                <p:cTn id="160" presetID="1" presetClass="entr" presetSubtype="0" fill="hold" nodeType="withEffect">
                                  <p:stCondLst>
                                    <p:cond delay="120"/>
                                  </p:stCondLst>
                                  <p:childTnLst>
                                    <p:set>
                                      <p:cBhvr>
                                        <p:cTn id="161" dur="1" fill="hold">
                                          <p:stCondLst>
                                            <p:cond delay="0"/>
                                          </p:stCondLst>
                                        </p:cTn>
                                        <p:tgtEl>
                                          <p:spTgt spid="188"/>
                                        </p:tgtEl>
                                        <p:attrNameLst>
                                          <p:attrName>style.visibility</p:attrName>
                                        </p:attrNameLst>
                                      </p:cBhvr>
                                      <p:to>
                                        <p:strVal val="visible"/>
                                      </p:to>
                                    </p:set>
                                  </p:childTnLst>
                                </p:cTn>
                              </p:par>
                              <p:par>
                                <p:cTn id="162" presetID="1" presetClass="entr" presetSubtype="0" fill="hold" nodeType="withEffect">
                                  <p:stCondLst>
                                    <p:cond delay="120"/>
                                  </p:stCondLst>
                                  <p:childTnLst>
                                    <p:set>
                                      <p:cBhvr>
                                        <p:cTn id="163" dur="1" fill="hold">
                                          <p:stCondLst>
                                            <p:cond delay="0"/>
                                          </p:stCondLst>
                                        </p:cTn>
                                        <p:tgtEl>
                                          <p:spTgt spid="191"/>
                                        </p:tgtEl>
                                        <p:attrNameLst>
                                          <p:attrName>style.visibility</p:attrName>
                                        </p:attrNameLst>
                                      </p:cBhvr>
                                      <p:to>
                                        <p:strVal val="visible"/>
                                      </p:to>
                                    </p:set>
                                  </p:childTnLst>
                                </p:cTn>
                              </p:par>
                            </p:childTnLst>
                          </p:cTn>
                        </p:par>
                        <p:par>
                          <p:cTn id="164" fill="hold">
                            <p:stCondLst>
                              <p:cond delay="6040"/>
                            </p:stCondLst>
                            <p:childTnLst>
                              <p:par>
                                <p:cTn id="165" presetID="1" presetClass="exit" presetSubtype="0" fill="hold" nodeType="afterEffect">
                                  <p:stCondLst>
                                    <p:cond delay="120"/>
                                  </p:stCondLst>
                                  <p:childTnLst>
                                    <p:set>
                                      <p:cBhvr>
                                        <p:cTn id="166" dur="1" fill="hold">
                                          <p:stCondLst>
                                            <p:cond delay="0"/>
                                          </p:stCondLst>
                                        </p:cTn>
                                        <p:tgtEl>
                                          <p:spTgt spid="188"/>
                                        </p:tgtEl>
                                        <p:attrNameLst>
                                          <p:attrName>style.visibility</p:attrName>
                                        </p:attrNameLst>
                                      </p:cBhvr>
                                      <p:to>
                                        <p:strVal val="hidden"/>
                                      </p:to>
                                    </p:set>
                                  </p:childTnLst>
                                </p:cTn>
                              </p:par>
                              <p:par>
                                <p:cTn id="167" presetID="1" presetClass="exit" presetSubtype="0" fill="hold" nodeType="withEffect">
                                  <p:stCondLst>
                                    <p:cond delay="120"/>
                                  </p:stCondLst>
                                  <p:childTnLst>
                                    <p:set>
                                      <p:cBhvr>
                                        <p:cTn id="168" dur="1" fill="hold">
                                          <p:stCondLst>
                                            <p:cond delay="0"/>
                                          </p:stCondLst>
                                        </p:cTn>
                                        <p:tgtEl>
                                          <p:spTgt spid="191"/>
                                        </p:tgtEl>
                                        <p:attrNameLst>
                                          <p:attrName>style.visibility</p:attrName>
                                        </p:attrNameLst>
                                      </p:cBhvr>
                                      <p:to>
                                        <p:strVal val="hidden"/>
                                      </p:to>
                                    </p:set>
                                  </p:childTnLst>
                                </p:cTn>
                              </p:par>
                              <p:par>
                                <p:cTn id="169" presetID="1" presetClass="entr" presetSubtype="0" fill="hold" nodeType="withEffect">
                                  <p:stCondLst>
                                    <p:cond delay="120"/>
                                  </p:stCondLst>
                                  <p:childTnLst>
                                    <p:set>
                                      <p:cBhvr>
                                        <p:cTn id="170" dur="1" fill="hold">
                                          <p:stCondLst>
                                            <p:cond delay="0"/>
                                          </p:stCondLst>
                                        </p:cTn>
                                        <p:tgtEl>
                                          <p:spTgt spid="194"/>
                                        </p:tgtEl>
                                        <p:attrNameLst>
                                          <p:attrName>style.visibility</p:attrName>
                                        </p:attrNameLst>
                                      </p:cBhvr>
                                      <p:to>
                                        <p:strVal val="visible"/>
                                      </p:to>
                                    </p:set>
                                  </p:childTnLst>
                                </p:cTn>
                              </p:par>
                              <p:par>
                                <p:cTn id="171" presetID="1" presetClass="entr" presetSubtype="0" fill="hold" nodeType="withEffect">
                                  <p:stCondLst>
                                    <p:cond delay="120"/>
                                  </p:stCondLst>
                                  <p:childTnLst>
                                    <p:set>
                                      <p:cBhvr>
                                        <p:cTn id="172" dur="1" fill="hold">
                                          <p:stCondLst>
                                            <p:cond delay="0"/>
                                          </p:stCondLst>
                                        </p:cTn>
                                        <p:tgtEl>
                                          <p:spTgt spid="197"/>
                                        </p:tgtEl>
                                        <p:attrNameLst>
                                          <p:attrName>style.visibility</p:attrName>
                                        </p:attrNameLst>
                                      </p:cBhvr>
                                      <p:to>
                                        <p:strVal val="visible"/>
                                      </p:to>
                                    </p:set>
                                  </p:childTnLst>
                                </p:cTn>
                              </p:par>
                            </p:childTnLst>
                          </p:cTn>
                        </p:par>
                        <p:par>
                          <p:cTn id="173" fill="hold">
                            <p:stCondLst>
                              <p:cond delay="6160"/>
                            </p:stCondLst>
                            <p:childTnLst>
                              <p:par>
                                <p:cTn id="174" presetID="1" presetClass="exit" presetSubtype="0" fill="hold" nodeType="afterEffect">
                                  <p:stCondLst>
                                    <p:cond delay="120"/>
                                  </p:stCondLst>
                                  <p:childTnLst>
                                    <p:set>
                                      <p:cBhvr>
                                        <p:cTn id="175" dur="1" fill="hold">
                                          <p:stCondLst>
                                            <p:cond delay="0"/>
                                          </p:stCondLst>
                                        </p:cTn>
                                        <p:tgtEl>
                                          <p:spTgt spid="194"/>
                                        </p:tgtEl>
                                        <p:attrNameLst>
                                          <p:attrName>style.visibility</p:attrName>
                                        </p:attrNameLst>
                                      </p:cBhvr>
                                      <p:to>
                                        <p:strVal val="hidden"/>
                                      </p:to>
                                    </p:set>
                                  </p:childTnLst>
                                </p:cTn>
                              </p:par>
                              <p:par>
                                <p:cTn id="176" presetID="1" presetClass="exit" presetSubtype="0" fill="hold" nodeType="withEffect">
                                  <p:stCondLst>
                                    <p:cond delay="120"/>
                                  </p:stCondLst>
                                  <p:childTnLst>
                                    <p:set>
                                      <p:cBhvr>
                                        <p:cTn id="177" dur="1" fill="hold">
                                          <p:stCondLst>
                                            <p:cond delay="0"/>
                                          </p:stCondLst>
                                        </p:cTn>
                                        <p:tgtEl>
                                          <p:spTgt spid="197"/>
                                        </p:tgtEl>
                                        <p:attrNameLst>
                                          <p:attrName>style.visibility</p:attrName>
                                        </p:attrNameLst>
                                      </p:cBhvr>
                                      <p:to>
                                        <p:strVal val="hidden"/>
                                      </p:to>
                                    </p:set>
                                  </p:childTnLst>
                                </p:cTn>
                              </p:par>
                              <p:par>
                                <p:cTn id="178" presetID="1" presetClass="entr" presetSubtype="0" fill="hold" nodeType="withEffect">
                                  <p:stCondLst>
                                    <p:cond delay="120"/>
                                  </p:stCondLst>
                                  <p:childTnLst>
                                    <p:set>
                                      <p:cBhvr>
                                        <p:cTn id="179" dur="1" fill="hold">
                                          <p:stCondLst>
                                            <p:cond delay="0"/>
                                          </p:stCondLst>
                                        </p:cTn>
                                        <p:tgtEl>
                                          <p:spTgt spid="200"/>
                                        </p:tgtEl>
                                        <p:attrNameLst>
                                          <p:attrName>style.visibility</p:attrName>
                                        </p:attrNameLst>
                                      </p:cBhvr>
                                      <p:to>
                                        <p:strVal val="visible"/>
                                      </p:to>
                                    </p:set>
                                  </p:childTnLst>
                                </p:cTn>
                              </p:par>
                              <p:par>
                                <p:cTn id="180" presetID="1" presetClass="entr" presetSubtype="0" fill="hold" nodeType="withEffect">
                                  <p:stCondLst>
                                    <p:cond delay="120"/>
                                  </p:stCondLst>
                                  <p:childTnLst>
                                    <p:set>
                                      <p:cBhvr>
                                        <p:cTn id="181"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82" fill="hold" display="0">
                  <p:stCondLst>
                    <p:cond delay="indefinite"/>
                  </p:stCondLst>
                  <p:endCondLst>
                    <p:cond evt="onStopAudio" delay="0">
                      <p:tgtEl>
                        <p:sldTgt/>
                      </p:tgtEl>
                    </p:cond>
                  </p:endCondLst>
                </p:cTn>
                <p:tgtEl>
                  <p:spTgt spid="3"/>
                </p:tgtEl>
              </p:cMediaNode>
            </p:audio>
          </p:childTnLst>
        </p:cTn>
      </p:par>
    </p:tnLst>
    <p:bldLst>
      <p:bldP spid="140" grpId="0"/>
      <p:bldP spid="140" grpId="1"/>
      <p:bldP spid="141" grpId="0"/>
      <p:bldP spid="141" grpId="1"/>
    </p:bldLst>
  </p:timing>
  <p:extLst mod="1">
    <p:ext uri="{E180D4A7-C9FB-4DFB-919C-405C955672EB}">
      <p14:showEvtLst xmlns:p14="http://schemas.microsoft.com/office/powerpoint/2010/main">
        <p14:playEvt time="1053"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D6DD9C3-9C9D-E14D-9324-5A4F029B2F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8269" y="1196751"/>
            <a:ext cx="6920593" cy="4311165"/>
          </a:xfrm>
          <a:prstGeom prst="rect">
            <a:avLst/>
          </a:prstGeom>
        </p:spPr>
      </p:pic>
      <p:pic>
        <p:nvPicPr>
          <p:cNvPr id="17" name="Picture 16">
            <a:extLst>
              <a:ext uri="{FF2B5EF4-FFF2-40B4-BE49-F238E27FC236}">
                <a16:creationId xmlns:a16="http://schemas.microsoft.com/office/drawing/2014/main" id="{17A64887-5699-1C41-8D5C-B7BFE1250B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8269" y="1196751"/>
            <a:ext cx="6920594" cy="4392489"/>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95464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9A2A1A1-2F24-E34D-9BE5-70822D2FE8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8268" y="1178073"/>
            <a:ext cx="6936793" cy="4464497"/>
          </a:xfrm>
          <a:prstGeom prst="rect">
            <a:avLst/>
          </a:prstGeom>
        </p:spPr>
      </p:pic>
      <p:pic>
        <p:nvPicPr>
          <p:cNvPr id="16" name="Picture 15">
            <a:extLst>
              <a:ext uri="{FF2B5EF4-FFF2-40B4-BE49-F238E27FC236}">
                <a16:creationId xmlns:a16="http://schemas.microsoft.com/office/drawing/2014/main" id="{1B6F6B98-0224-9F49-A037-956637DBFF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8269" y="1196751"/>
            <a:ext cx="6920593" cy="4311165"/>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400201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67B5082-5407-834E-9F5D-77A56C1797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8268" y="1178073"/>
            <a:ext cx="6936793" cy="4339159"/>
          </a:xfrm>
          <a:prstGeom prst="rect">
            <a:avLst/>
          </a:prstGeom>
        </p:spPr>
      </p:pic>
      <p:pic>
        <p:nvPicPr>
          <p:cNvPr id="15" name="Picture 14">
            <a:extLst>
              <a:ext uri="{FF2B5EF4-FFF2-40B4-BE49-F238E27FC236}">
                <a16:creationId xmlns:a16="http://schemas.microsoft.com/office/drawing/2014/main" id="{36DB162F-CA3D-6641-9670-FCF4C31A38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8268" y="1178073"/>
            <a:ext cx="6936793" cy="4464497"/>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58609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F0F5BD1-B157-4847-866C-B79CCEF2E6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8267" y="1178073"/>
            <a:ext cx="6936793" cy="4339159"/>
          </a:xfrm>
          <a:prstGeom prst="rect">
            <a:avLst/>
          </a:prstGeom>
        </p:spPr>
      </p:pic>
      <p:pic>
        <p:nvPicPr>
          <p:cNvPr id="15" name="Picture 14">
            <a:extLst>
              <a:ext uri="{FF2B5EF4-FFF2-40B4-BE49-F238E27FC236}">
                <a16:creationId xmlns:a16="http://schemas.microsoft.com/office/drawing/2014/main" id="{97301BA0-8862-8A45-8182-762B0B9968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8268" y="1178073"/>
            <a:ext cx="6936793" cy="4339159"/>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93397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Picture 137">
            <a:extLst>
              <a:ext uri="{FF2B5EF4-FFF2-40B4-BE49-F238E27FC236}">
                <a16:creationId xmlns:a16="http://schemas.microsoft.com/office/drawing/2014/main" id="{D94239DF-870E-2E43-9475-7D4E88ED91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8267" y="1178073"/>
            <a:ext cx="6936793" cy="4339159"/>
          </a:xfrm>
          <a:prstGeom prst="rect">
            <a:avLst/>
          </a:prstGeom>
        </p:spPr>
      </p:pic>
      <p:sp>
        <p:nvSpPr>
          <p:cNvPr id="149" name="For more resources, see www.japansociety.org.uk">
            <a:extLst>
              <a:ext uri="{FF2B5EF4-FFF2-40B4-BE49-F238E27FC236}">
                <a16:creationId xmlns:a16="http://schemas.microsoft.com/office/drawing/2014/main" id="{C8DE9662-92DD-0441-AE5E-ECD2C6981EA7}"/>
              </a:ext>
            </a:extLst>
          </p:cNvPr>
          <p:cNvSpPr txBox="1"/>
          <p:nvPr/>
        </p:nvSpPr>
        <p:spPr>
          <a:xfrm>
            <a:off x="611560" y="2492896"/>
            <a:ext cx="7910000" cy="1944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defRPr sz="3000" b="0">
                <a:latin typeface="Gill Sans"/>
                <a:ea typeface="Gill Sans"/>
                <a:cs typeface="Gill Sans"/>
                <a:sym typeface="Gill Sans"/>
              </a:defRPr>
            </a:lvl1pPr>
          </a:lstStyle>
          <a:p>
            <a:pPr algn="ctr"/>
            <a:r>
              <a:rPr lang="ja-JP" altLang="en-US" sz="3500">
                <a:ln>
                  <a:solidFill>
                    <a:schemeClr val="tx1"/>
                  </a:solidFill>
                </a:ln>
                <a:uFill>
                  <a:solidFill>
                    <a:schemeClr val="bg1"/>
                  </a:solidFill>
                </a:uFill>
                <a:latin typeface="Kozuka Gothic Pro M" panose="020B0400000000000000" pitchFamily="34" charset="-128"/>
                <a:ea typeface="Kozuka Gothic Pro M" panose="020B0400000000000000" pitchFamily="34" charset="-128"/>
              </a:rPr>
              <a:t>終わり</a:t>
            </a:r>
            <a:endParaRPr lang="en-GB" altLang="ja-JP" sz="3500" dirty="0">
              <a:ln>
                <a:solidFill>
                  <a:schemeClr val="tx1"/>
                </a:solidFill>
              </a:ln>
              <a:uFill>
                <a:solidFill>
                  <a:schemeClr val="bg1"/>
                </a:solidFill>
              </a:uFill>
              <a:latin typeface="Kozuka Gothic Pro M" panose="020B0400000000000000" pitchFamily="34" charset="-128"/>
              <a:ea typeface="Kozuka Gothic Pro M" panose="020B0400000000000000" pitchFamily="34" charset="-128"/>
            </a:endParaRPr>
          </a:p>
          <a:p>
            <a:pPr algn="ctr"/>
            <a:r>
              <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o-</a:t>
            </a:r>
            <a:r>
              <a:rPr lang="en-GB" sz="2800" dirty="0" err="1">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wa</a:t>
            </a:r>
            <a:r>
              <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a:t>
            </a:r>
            <a:r>
              <a:rPr lang="en-GB" sz="2800" dirty="0" err="1">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ri</a:t>
            </a:r>
            <a:endPar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endParaRPr>
          </a:p>
          <a:p>
            <a:pPr algn="ctr"/>
            <a:endParaRPr lang="en-GB" sz="2800" dirty="0">
              <a:ln>
                <a:solidFill>
                  <a:schemeClr val="tx1"/>
                </a:solidFill>
              </a:ln>
              <a:uFill>
                <a:solidFill>
                  <a:schemeClr val="bg1"/>
                </a:solidFill>
              </a:uFill>
              <a:latin typeface="Kristen ITC" panose="03050502040202030202" pitchFamily="66" charset="0"/>
            </a:endParaRPr>
          </a:p>
          <a:p>
            <a:pPr algn="ctr"/>
            <a:r>
              <a:rPr lang="en-GB" sz="2400" dirty="0">
                <a:ln>
                  <a:solidFill>
                    <a:schemeClr val="tx1"/>
                  </a:solidFill>
                </a:ln>
                <a:uFill>
                  <a:solidFill>
                    <a:schemeClr val="bg1"/>
                  </a:solidFill>
                </a:uFill>
                <a:latin typeface="Kristen ITC" panose="03050502040202030202" pitchFamily="66" charset="0"/>
              </a:rPr>
              <a:t>(The End)</a:t>
            </a:r>
          </a:p>
        </p:txBody>
      </p:sp>
      <p:pic>
        <p:nvPicPr>
          <p:cNvPr id="140" name="Picture 3"/>
          <p:cNvPicPr>
            <a:picLocks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9" name="Group 138"/>
          <p:cNvGrpSpPr/>
          <p:nvPr/>
        </p:nvGrpSpPr>
        <p:grpSpPr>
          <a:xfrm>
            <a:off x="-3512666" y="908720"/>
            <a:ext cx="8069331" cy="5247639"/>
            <a:chOff x="-3515842" y="980728"/>
            <a:chExt cx="8069331" cy="5247639"/>
          </a:xfrm>
          <a:scene3d>
            <a:camera prst="orthographicFront">
              <a:rot lat="0" lon="0" rev="0"/>
            </a:camera>
            <a:lightRig rig="threePt" dir="t"/>
          </a:scene3d>
        </p:grpSpPr>
        <p:sp>
          <p:nvSpPr>
            <p:cNvPr id="5" name="Freeform 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Group 136"/>
          <p:cNvGrpSpPr/>
          <p:nvPr/>
        </p:nvGrpSpPr>
        <p:grpSpPr>
          <a:xfrm>
            <a:off x="4556665" y="908720"/>
            <a:ext cx="8056641" cy="5247639"/>
            <a:chOff x="4572625" y="980729"/>
            <a:chExt cx="8056641" cy="5247639"/>
          </a:xfrm>
        </p:grpSpPr>
        <p:sp>
          <p:nvSpPr>
            <p:cNvPr id="11" name="Freeform 1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4" name="Group 103"/>
          <p:cNvGrpSpPr/>
          <p:nvPr/>
        </p:nvGrpSpPr>
        <p:grpSpPr>
          <a:xfrm>
            <a:off x="522000" y="-1755576"/>
            <a:ext cx="8071476" cy="4752528"/>
            <a:chOff x="525671" y="1412776"/>
            <a:chExt cx="8074820" cy="4712034"/>
          </a:xfrm>
        </p:grpSpPr>
        <p:sp>
          <p:nvSpPr>
            <p:cNvPr id="105" name="Freeform 1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1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p:cNvGrpSpPr/>
          <p:nvPr/>
        </p:nvGrpSpPr>
        <p:grpSpPr>
          <a:xfrm>
            <a:off x="522000" y="-1755576"/>
            <a:ext cx="8071476" cy="4752528"/>
            <a:chOff x="525671" y="1412776"/>
            <a:chExt cx="8074820" cy="4712034"/>
          </a:xfrm>
          <a:scene3d>
            <a:camera prst="orthographicFront">
              <a:rot lat="20400000" lon="0" rev="0"/>
            </a:camera>
            <a:lightRig rig="threePt" dir="t"/>
          </a:scene3d>
        </p:grpSpPr>
        <p:sp>
          <p:nvSpPr>
            <p:cNvPr id="108" name="Freeform 1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1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p:cNvGrpSpPr/>
          <p:nvPr/>
        </p:nvGrpSpPr>
        <p:grpSpPr>
          <a:xfrm>
            <a:off x="522000" y="-1755576"/>
            <a:ext cx="8071476" cy="4752528"/>
            <a:chOff x="525671" y="1412776"/>
            <a:chExt cx="8074820" cy="4712034"/>
          </a:xfrm>
          <a:scene3d>
            <a:camera prst="orthographicFront">
              <a:rot lat="19800000" lon="0" rev="0"/>
            </a:camera>
            <a:lightRig rig="threePt" dir="t"/>
          </a:scene3d>
        </p:grpSpPr>
        <p:sp>
          <p:nvSpPr>
            <p:cNvPr id="111" name="Freeform 1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3" name="Group 112"/>
          <p:cNvGrpSpPr/>
          <p:nvPr/>
        </p:nvGrpSpPr>
        <p:grpSpPr>
          <a:xfrm>
            <a:off x="522000" y="-1755576"/>
            <a:ext cx="8071476" cy="4752528"/>
            <a:chOff x="525671" y="1412776"/>
            <a:chExt cx="8074820" cy="4712034"/>
          </a:xfrm>
          <a:scene3d>
            <a:camera prst="orthographicFront">
              <a:rot lat="19200000" lon="0" rev="0"/>
            </a:camera>
            <a:lightRig rig="threePt" dir="t"/>
          </a:scene3d>
        </p:grpSpPr>
        <p:sp>
          <p:nvSpPr>
            <p:cNvPr id="114" name="Freeform 1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6" name="Group 115"/>
          <p:cNvGrpSpPr/>
          <p:nvPr/>
        </p:nvGrpSpPr>
        <p:grpSpPr>
          <a:xfrm>
            <a:off x="522000" y="-1755576"/>
            <a:ext cx="8071476" cy="4752528"/>
            <a:chOff x="525671" y="1412776"/>
            <a:chExt cx="8074820" cy="4712034"/>
          </a:xfrm>
          <a:scene3d>
            <a:camera prst="orthographicFront">
              <a:rot lat="18600000" lon="0" rev="0"/>
            </a:camera>
            <a:lightRig rig="threePt" dir="t"/>
          </a:scene3d>
        </p:grpSpPr>
        <p:sp>
          <p:nvSpPr>
            <p:cNvPr id="117" name="Freeform 1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9" name="Group 118"/>
          <p:cNvGrpSpPr/>
          <p:nvPr/>
        </p:nvGrpSpPr>
        <p:grpSpPr>
          <a:xfrm>
            <a:off x="522000" y="-1755576"/>
            <a:ext cx="8071476" cy="4752528"/>
            <a:chOff x="525671" y="1412776"/>
            <a:chExt cx="8074820" cy="4712034"/>
          </a:xfrm>
          <a:scene3d>
            <a:camera prst="orthographicFront">
              <a:rot lat="18000000" lon="0" rev="0"/>
            </a:camera>
            <a:lightRig rig="threePt" dir="t"/>
          </a:scene3d>
        </p:grpSpPr>
        <p:sp>
          <p:nvSpPr>
            <p:cNvPr id="120" name="Freeform 1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1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p:cNvGrpSpPr/>
          <p:nvPr/>
        </p:nvGrpSpPr>
        <p:grpSpPr>
          <a:xfrm>
            <a:off x="522000" y="-1755576"/>
            <a:ext cx="8071476" cy="4752528"/>
            <a:chOff x="525671" y="1412776"/>
            <a:chExt cx="8074820" cy="4712034"/>
          </a:xfrm>
          <a:scene3d>
            <a:camera prst="orthographicFront">
              <a:rot lat="17400000" lon="0" rev="0"/>
            </a:camera>
            <a:lightRig rig="threePt" dir="t"/>
          </a:scene3d>
        </p:grpSpPr>
        <p:sp>
          <p:nvSpPr>
            <p:cNvPr id="123" name="Freeform 1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1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5" name="Group 124"/>
          <p:cNvGrpSpPr/>
          <p:nvPr/>
        </p:nvGrpSpPr>
        <p:grpSpPr>
          <a:xfrm>
            <a:off x="522000" y="-1755576"/>
            <a:ext cx="8071476" cy="4752528"/>
            <a:chOff x="525671" y="1412776"/>
            <a:chExt cx="8074820" cy="4712034"/>
          </a:xfrm>
          <a:scene3d>
            <a:camera prst="orthographicFront">
              <a:rot lat="16800000" lon="0" rev="0"/>
            </a:camera>
            <a:lightRig rig="threePt" dir="t"/>
          </a:scene3d>
        </p:grpSpPr>
        <p:sp>
          <p:nvSpPr>
            <p:cNvPr id="126" name="Freeform 12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p:cNvGrpSpPr/>
          <p:nvPr/>
        </p:nvGrpSpPr>
        <p:grpSpPr>
          <a:xfrm>
            <a:off x="522000" y="-1755576"/>
            <a:ext cx="8071476" cy="4752528"/>
            <a:chOff x="525671" y="1412776"/>
            <a:chExt cx="8074820" cy="4712034"/>
          </a:xfrm>
          <a:scene3d>
            <a:camera prst="orthographicFront">
              <a:rot lat="16200000" lon="0" rev="0"/>
            </a:camera>
            <a:lightRig rig="threePt" dir="t"/>
          </a:scene3d>
        </p:grpSpPr>
        <p:sp>
          <p:nvSpPr>
            <p:cNvPr id="129" name="Freeform 12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12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1" name="Group 130"/>
          <p:cNvGrpSpPr/>
          <p:nvPr/>
        </p:nvGrpSpPr>
        <p:grpSpPr>
          <a:xfrm>
            <a:off x="522000" y="-1755576"/>
            <a:ext cx="8071476" cy="4752528"/>
            <a:chOff x="525671" y="1412776"/>
            <a:chExt cx="8074820" cy="4712034"/>
          </a:xfrm>
          <a:scene3d>
            <a:camera prst="orthographicFront">
              <a:rot lat="15600000" lon="0" rev="0"/>
            </a:camera>
            <a:lightRig rig="threePt" dir="t"/>
          </a:scene3d>
        </p:grpSpPr>
        <p:sp>
          <p:nvSpPr>
            <p:cNvPr id="132" name="Freeform 13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13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 name="Group 142"/>
          <p:cNvGrpSpPr/>
          <p:nvPr/>
        </p:nvGrpSpPr>
        <p:grpSpPr>
          <a:xfrm>
            <a:off x="-3512666" y="908720"/>
            <a:ext cx="8069331" cy="5247639"/>
            <a:chOff x="-3515842" y="980728"/>
            <a:chExt cx="8069331" cy="5247639"/>
          </a:xfrm>
          <a:scene3d>
            <a:camera prst="orthographicFront">
              <a:rot lat="900000" lon="1200000" rev="0"/>
            </a:camera>
            <a:lightRig rig="threePt" dir="t"/>
          </a:scene3d>
        </p:grpSpPr>
        <p:sp>
          <p:nvSpPr>
            <p:cNvPr id="144" name="Freeform 1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6" name="Group 145"/>
          <p:cNvGrpSpPr/>
          <p:nvPr/>
        </p:nvGrpSpPr>
        <p:grpSpPr>
          <a:xfrm>
            <a:off x="4556665" y="908720"/>
            <a:ext cx="8056641" cy="5247639"/>
            <a:chOff x="4572625" y="980729"/>
            <a:chExt cx="8056641" cy="5247639"/>
          </a:xfrm>
          <a:scene3d>
            <a:camera prst="orthographicFront">
              <a:rot lat="900000" lon="20400000" rev="0"/>
            </a:camera>
            <a:lightRig rig="threePt" dir="t"/>
          </a:scene3d>
        </p:grpSpPr>
        <p:sp>
          <p:nvSpPr>
            <p:cNvPr id="147" name="Freeform 1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 name="Group 151"/>
          <p:cNvGrpSpPr/>
          <p:nvPr/>
        </p:nvGrpSpPr>
        <p:grpSpPr>
          <a:xfrm>
            <a:off x="-3512666" y="908720"/>
            <a:ext cx="8069331" cy="5247639"/>
            <a:chOff x="-3515842" y="980728"/>
            <a:chExt cx="8069331" cy="5247639"/>
          </a:xfrm>
          <a:scene3d>
            <a:camera prst="orthographicFront">
              <a:rot lat="900000" lon="1800000" rev="0"/>
            </a:camera>
            <a:lightRig rig="threePt" dir="t"/>
          </a:scene3d>
        </p:grpSpPr>
        <p:sp>
          <p:nvSpPr>
            <p:cNvPr id="153" name="Freeform 15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5" name="Group 154"/>
          <p:cNvGrpSpPr/>
          <p:nvPr/>
        </p:nvGrpSpPr>
        <p:grpSpPr>
          <a:xfrm>
            <a:off x="4556665" y="908720"/>
            <a:ext cx="8056641" cy="5247639"/>
            <a:chOff x="4572625" y="980729"/>
            <a:chExt cx="8056641" cy="5247639"/>
          </a:xfrm>
          <a:scene3d>
            <a:camera prst="orthographicFront">
              <a:rot lat="900000" lon="19800000" rev="0"/>
            </a:camera>
            <a:lightRig rig="threePt" dir="t"/>
          </a:scene3d>
        </p:grpSpPr>
        <p:sp>
          <p:nvSpPr>
            <p:cNvPr id="156" name="Freeform 15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oup 157"/>
          <p:cNvGrpSpPr/>
          <p:nvPr/>
        </p:nvGrpSpPr>
        <p:grpSpPr>
          <a:xfrm>
            <a:off x="-3512666" y="908720"/>
            <a:ext cx="8069331" cy="5247639"/>
            <a:chOff x="-3515842" y="980728"/>
            <a:chExt cx="8069331" cy="5247639"/>
          </a:xfrm>
          <a:scene3d>
            <a:camera prst="orthographicFront">
              <a:rot lat="900000" lon="2400000" rev="0"/>
            </a:camera>
            <a:lightRig rig="threePt" dir="t"/>
          </a:scene3d>
        </p:grpSpPr>
        <p:sp>
          <p:nvSpPr>
            <p:cNvPr id="159" name="Freeform 15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p:cNvGrpSpPr/>
          <p:nvPr/>
        </p:nvGrpSpPr>
        <p:grpSpPr>
          <a:xfrm>
            <a:off x="4556665" y="908720"/>
            <a:ext cx="8056641" cy="5247639"/>
            <a:chOff x="4572625" y="980729"/>
            <a:chExt cx="8056641" cy="5247639"/>
          </a:xfrm>
          <a:scene3d>
            <a:camera prst="orthographicFront">
              <a:rot lat="900000" lon="19200000" rev="0"/>
            </a:camera>
            <a:lightRig rig="threePt" dir="t"/>
          </a:scene3d>
        </p:grpSpPr>
        <p:sp>
          <p:nvSpPr>
            <p:cNvPr id="162" name="Freeform 16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 name="Group 163"/>
          <p:cNvGrpSpPr/>
          <p:nvPr/>
        </p:nvGrpSpPr>
        <p:grpSpPr>
          <a:xfrm>
            <a:off x="-3512666" y="908720"/>
            <a:ext cx="8069331" cy="5247639"/>
            <a:chOff x="-3515842" y="980728"/>
            <a:chExt cx="8069331" cy="5247639"/>
          </a:xfrm>
          <a:scene3d>
            <a:camera prst="orthographicFront">
              <a:rot lat="900000" lon="3000000" rev="0"/>
            </a:camera>
            <a:lightRig rig="threePt" dir="t"/>
          </a:scene3d>
        </p:grpSpPr>
        <p:sp>
          <p:nvSpPr>
            <p:cNvPr id="165" name="Freeform 16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7" name="Group 166"/>
          <p:cNvGrpSpPr/>
          <p:nvPr/>
        </p:nvGrpSpPr>
        <p:grpSpPr>
          <a:xfrm>
            <a:off x="4556665" y="908720"/>
            <a:ext cx="8056641" cy="5247639"/>
            <a:chOff x="4572625" y="980729"/>
            <a:chExt cx="8056641" cy="5247639"/>
          </a:xfrm>
          <a:scene3d>
            <a:camera prst="orthographicFront">
              <a:rot lat="900000" lon="18600000" rev="0"/>
            </a:camera>
            <a:lightRig rig="threePt" dir="t"/>
          </a:scene3d>
        </p:grpSpPr>
        <p:sp>
          <p:nvSpPr>
            <p:cNvPr id="168" name="Freeform 16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169"/>
          <p:cNvGrpSpPr/>
          <p:nvPr/>
        </p:nvGrpSpPr>
        <p:grpSpPr>
          <a:xfrm>
            <a:off x="-3512666" y="908720"/>
            <a:ext cx="8069331" cy="5247639"/>
            <a:chOff x="-3515842" y="980728"/>
            <a:chExt cx="8069331" cy="5247639"/>
          </a:xfrm>
          <a:scene3d>
            <a:camera prst="orthographicFront">
              <a:rot lat="900000" lon="3600000" rev="0"/>
            </a:camera>
            <a:lightRig rig="threePt" dir="t"/>
          </a:scene3d>
        </p:grpSpPr>
        <p:sp>
          <p:nvSpPr>
            <p:cNvPr id="171" name="Freeform 17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17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p:cNvGrpSpPr/>
          <p:nvPr/>
        </p:nvGrpSpPr>
        <p:grpSpPr>
          <a:xfrm>
            <a:off x="4556665" y="908720"/>
            <a:ext cx="8056641" cy="5247639"/>
            <a:chOff x="4572625" y="980729"/>
            <a:chExt cx="8056641" cy="5247639"/>
          </a:xfrm>
          <a:scene3d>
            <a:camera prst="orthographicFront">
              <a:rot lat="900000" lon="18000000" rev="0"/>
            </a:camera>
            <a:lightRig rig="threePt" dir="t"/>
          </a:scene3d>
        </p:grpSpPr>
        <p:sp>
          <p:nvSpPr>
            <p:cNvPr id="174" name="Freeform 17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6" name="Group 175"/>
          <p:cNvGrpSpPr/>
          <p:nvPr/>
        </p:nvGrpSpPr>
        <p:grpSpPr>
          <a:xfrm>
            <a:off x="-3512666" y="908720"/>
            <a:ext cx="8069331" cy="5247639"/>
            <a:chOff x="-3515842" y="980728"/>
            <a:chExt cx="8069331" cy="5247639"/>
          </a:xfrm>
          <a:scene3d>
            <a:camera prst="orthographicFront">
              <a:rot lat="900000" lon="4200000" rev="0"/>
            </a:camera>
            <a:lightRig rig="threePt" dir="t"/>
          </a:scene3d>
        </p:grpSpPr>
        <p:sp>
          <p:nvSpPr>
            <p:cNvPr id="177" name="Freeform 176"/>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177"/>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9" name="Group 178"/>
          <p:cNvGrpSpPr/>
          <p:nvPr/>
        </p:nvGrpSpPr>
        <p:grpSpPr>
          <a:xfrm>
            <a:off x="4556665" y="908720"/>
            <a:ext cx="8056641" cy="5247639"/>
            <a:chOff x="4572625" y="980729"/>
            <a:chExt cx="8056641" cy="5247639"/>
          </a:xfrm>
          <a:scene3d>
            <a:camera prst="orthographicFront">
              <a:rot lat="900000" lon="17400000" rev="0"/>
            </a:camera>
            <a:lightRig rig="threePt" dir="t"/>
          </a:scene3d>
        </p:grpSpPr>
        <p:sp>
          <p:nvSpPr>
            <p:cNvPr id="180" name="Freeform 179"/>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180"/>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2" name="Group 181"/>
          <p:cNvGrpSpPr/>
          <p:nvPr/>
        </p:nvGrpSpPr>
        <p:grpSpPr>
          <a:xfrm>
            <a:off x="-3512666" y="908720"/>
            <a:ext cx="8069331" cy="5247639"/>
            <a:chOff x="-3515842" y="980728"/>
            <a:chExt cx="8069331" cy="5247639"/>
          </a:xfrm>
          <a:scene3d>
            <a:camera prst="orthographicFront">
              <a:rot lat="900000" lon="4800000" rev="0"/>
            </a:camera>
            <a:lightRig rig="threePt" dir="t"/>
          </a:scene3d>
        </p:grpSpPr>
        <p:sp>
          <p:nvSpPr>
            <p:cNvPr id="183" name="Freeform 18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18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p:cNvGrpSpPr/>
          <p:nvPr/>
        </p:nvGrpSpPr>
        <p:grpSpPr>
          <a:xfrm>
            <a:off x="4556665" y="908720"/>
            <a:ext cx="8056641" cy="5247639"/>
            <a:chOff x="4572625" y="980729"/>
            <a:chExt cx="8056641" cy="5247639"/>
          </a:xfrm>
          <a:scene3d>
            <a:camera prst="orthographicFront">
              <a:rot lat="900000" lon="16800000" rev="0"/>
            </a:camera>
            <a:lightRig rig="threePt" dir="t"/>
          </a:scene3d>
        </p:grpSpPr>
        <p:sp>
          <p:nvSpPr>
            <p:cNvPr id="186" name="Freeform 18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p:nvGrpSpPr>
        <p:grpSpPr>
          <a:xfrm>
            <a:off x="-3512666" y="908720"/>
            <a:ext cx="8069331" cy="5247639"/>
            <a:chOff x="-3515842" y="980728"/>
            <a:chExt cx="8069331" cy="5247639"/>
          </a:xfrm>
          <a:scene3d>
            <a:camera prst="orthographicFront">
              <a:rot lat="900000" lon="5400000" rev="0"/>
            </a:camera>
            <a:lightRig rig="threePt" dir="t"/>
          </a:scene3d>
        </p:grpSpPr>
        <p:sp>
          <p:nvSpPr>
            <p:cNvPr id="189" name="Freeform 18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1" name="Group 190"/>
          <p:cNvGrpSpPr/>
          <p:nvPr/>
        </p:nvGrpSpPr>
        <p:grpSpPr>
          <a:xfrm>
            <a:off x="4556665" y="908720"/>
            <a:ext cx="8056641" cy="5247639"/>
            <a:chOff x="4572625" y="980729"/>
            <a:chExt cx="8056641" cy="5247639"/>
          </a:xfrm>
          <a:scene3d>
            <a:camera prst="orthographicFront">
              <a:rot lat="900000" lon="16200000" rev="0"/>
            </a:camera>
            <a:lightRig rig="threePt" dir="t"/>
          </a:scene3d>
        </p:grpSpPr>
        <p:sp>
          <p:nvSpPr>
            <p:cNvPr id="192" name="Freeform 19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19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4" name="Group 193"/>
          <p:cNvGrpSpPr/>
          <p:nvPr/>
        </p:nvGrpSpPr>
        <p:grpSpPr>
          <a:xfrm>
            <a:off x="-3512666" y="908720"/>
            <a:ext cx="8069331" cy="5247639"/>
            <a:chOff x="-3515842" y="980728"/>
            <a:chExt cx="8069331" cy="5247639"/>
          </a:xfrm>
          <a:scene3d>
            <a:camera prst="orthographicFront">
              <a:rot lat="900000" lon="6000000" rev="0"/>
            </a:camera>
            <a:lightRig rig="threePt" dir="t"/>
          </a:scene3d>
        </p:grpSpPr>
        <p:sp>
          <p:nvSpPr>
            <p:cNvPr id="195" name="Freeform 19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19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p:cNvGrpSpPr/>
          <p:nvPr/>
        </p:nvGrpSpPr>
        <p:grpSpPr>
          <a:xfrm>
            <a:off x="4556665" y="908720"/>
            <a:ext cx="8056641" cy="5247639"/>
            <a:chOff x="4572625" y="980729"/>
            <a:chExt cx="8056641" cy="5247639"/>
          </a:xfrm>
          <a:scene3d>
            <a:camera prst="orthographicFront">
              <a:rot lat="900000" lon="15600000" rev="0"/>
            </a:camera>
            <a:lightRig rig="threePt" dir="t"/>
          </a:scene3d>
        </p:grpSpPr>
        <p:sp>
          <p:nvSpPr>
            <p:cNvPr id="198" name="Freeform 19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3" name="Picture 10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pic>
        <p:nvPicPr>
          <p:cNvPr id="141" name="KamishibaiPerformanceonline-vide.mp3">
            <a:hlinkClick r:id="" action="ppaction://media"/>
            <a:extLst>
              <a:ext uri="{FF2B5EF4-FFF2-40B4-BE49-F238E27FC236}">
                <a16:creationId xmlns:a16="http://schemas.microsoft.com/office/drawing/2014/main" id="{65DBAE02-7400-DB4E-A8A2-6016155A86E7}"/>
              </a:ext>
            </a:extLst>
          </p:cNvPr>
          <p:cNvPicPr>
            <a:picLocks noChangeAspect="1"/>
          </p:cNvPicPr>
          <p:nvPr>
            <a:audioFile r:link="rId2"/>
            <p:extLst>
              <p:ext uri="{DAA4B4D4-6D71-4841-9C94-3DE7FCFB9230}">
                <p14:media xmlns:p14="http://schemas.microsoft.com/office/powerpoint/2010/main" r:embed="rId1">
                  <p14:fade out="800"/>
                </p14:media>
              </p:ext>
            </p:extLst>
          </p:nvPr>
        </p:nvPicPr>
        <p:blipFill>
          <a:blip r:embed="rId8"/>
          <a:stretch>
            <a:fillRect/>
          </a:stretch>
        </p:blipFill>
        <p:spPr>
          <a:xfrm>
            <a:off x="8534075" y="38268"/>
            <a:ext cx="609600" cy="609600"/>
          </a:xfrm>
          <a:prstGeom prst="rect">
            <a:avLst/>
          </a:prstGeom>
        </p:spPr>
      </p:pic>
    </p:spTree>
    <p:extLst>
      <p:ext uri="{BB962C8B-B14F-4D97-AF65-F5344CB8AC3E}">
        <p14:creationId xmlns:p14="http://schemas.microsoft.com/office/powerpoint/2010/main" val="427565309"/>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1"/>
                                        </p:tgtEl>
                                      </p:cBhvr>
                                    </p:cmd>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49"/>
                                        </p:tgtEl>
                                        <p:attrNameLst>
                                          <p:attrName>style.visibility</p:attrName>
                                        </p:attrNameLst>
                                      </p:cBhvr>
                                      <p:to>
                                        <p:strVal val="visible"/>
                                      </p:to>
                                    </p:set>
                                    <p:animEffect transition="in" filter="fade">
                                      <p:cBhvr>
                                        <p:cTn id="10" dur="3000"/>
                                        <p:tgtEl>
                                          <p:spTgt spid="149"/>
                                        </p:tgtEl>
                                      </p:cBhvr>
                                    </p:animEffect>
                                  </p:childTnLst>
                                </p:cTn>
                              </p:par>
                              <p:par>
                                <p:cTn id="11" presetID="10" presetClass="exit" presetSubtype="0" fill="hold" nodeType="withEffect">
                                  <p:stCondLst>
                                    <p:cond delay="0"/>
                                  </p:stCondLst>
                                  <p:childTnLst>
                                    <p:animEffect transition="out" filter="fade">
                                      <p:cBhvr>
                                        <p:cTn id="12" dur="500"/>
                                        <p:tgtEl>
                                          <p:spTgt spid="138"/>
                                        </p:tgtEl>
                                      </p:cBhvr>
                                    </p:animEffect>
                                    <p:set>
                                      <p:cBhvr>
                                        <p:cTn id="13" dur="1" fill="hold">
                                          <p:stCondLst>
                                            <p:cond delay="499"/>
                                          </p:stCondLst>
                                        </p:cTn>
                                        <p:tgtEl>
                                          <p:spTgt spid="138"/>
                                        </p:tgtEl>
                                        <p:attrNameLst>
                                          <p:attrName>style.visibility</p:attrName>
                                        </p:attrNameLst>
                                      </p:cBhvr>
                                      <p:to>
                                        <p:strVal val="hidden"/>
                                      </p:to>
                                    </p:set>
                                  </p:childTnLst>
                                </p:cTn>
                              </p:par>
                            </p:childTnLst>
                          </p:cTn>
                        </p:par>
                        <p:par>
                          <p:cTn id="14" fill="hold">
                            <p:stCondLst>
                              <p:cond delay="3000"/>
                            </p:stCondLst>
                            <p:childTnLst>
                              <p:par>
                                <p:cTn id="15" presetID="1" presetClass="exit" presetSubtype="0" fill="hold" nodeType="afterEffect">
                                  <p:stCondLst>
                                    <p:cond delay="1000"/>
                                  </p:stCondLst>
                                  <p:childTnLst>
                                    <p:set>
                                      <p:cBhvr>
                                        <p:cTn id="16" dur="1" fill="hold">
                                          <p:stCondLst>
                                            <p:cond delay="0"/>
                                          </p:stCondLst>
                                        </p:cTn>
                                        <p:tgtEl>
                                          <p:spTgt spid="200"/>
                                        </p:tgtEl>
                                        <p:attrNameLst>
                                          <p:attrName>style.visibility</p:attrName>
                                        </p:attrNameLst>
                                      </p:cBhvr>
                                      <p:to>
                                        <p:strVal val="hidden"/>
                                      </p:to>
                                    </p:set>
                                  </p:childTnLst>
                                </p:cTn>
                              </p:par>
                              <p:par>
                                <p:cTn id="17" presetID="1" presetClass="exit" presetSubtype="0" fill="hold" nodeType="withEffect">
                                  <p:stCondLst>
                                    <p:cond delay="1000"/>
                                  </p:stCondLst>
                                  <p:childTnLst>
                                    <p:set>
                                      <p:cBhvr>
                                        <p:cTn id="18" dur="1" fill="hold">
                                          <p:stCondLst>
                                            <p:cond delay="0"/>
                                          </p:stCondLst>
                                        </p:cTn>
                                        <p:tgtEl>
                                          <p:spTgt spid="203"/>
                                        </p:tgtEl>
                                        <p:attrNameLst>
                                          <p:attrName>style.visibility</p:attrName>
                                        </p:attrNameLst>
                                      </p:cBhvr>
                                      <p:to>
                                        <p:strVal val="hidden"/>
                                      </p:to>
                                    </p:set>
                                  </p:childTnLst>
                                </p:cTn>
                              </p:par>
                              <p:par>
                                <p:cTn id="19" presetID="1" presetClass="entr" presetSubtype="0" fill="hold" nodeType="withEffect">
                                  <p:stCondLst>
                                    <p:cond delay="1000"/>
                                  </p:stCondLst>
                                  <p:childTnLst>
                                    <p:set>
                                      <p:cBhvr>
                                        <p:cTn id="20" dur="1" fill="hold">
                                          <p:stCondLst>
                                            <p:cond delay="0"/>
                                          </p:stCondLst>
                                        </p:cTn>
                                        <p:tgtEl>
                                          <p:spTgt spid="194"/>
                                        </p:tgtEl>
                                        <p:attrNameLst>
                                          <p:attrName>style.visibility</p:attrName>
                                        </p:attrNameLst>
                                      </p:cBhvr>
                                      <p:to>
                                        <p:strVal val="visible"/>
                                      </p:to>
                                    </p:set>
                                  </p:childTnLst>
                                </p:cTn>
                              </p:par>
                              <p:par>
                                <p:cTn id="21" presetID="1" presetClass="entr" presetSubtype="0" fill="hold" nodeType="withEffect">
                                  <p:stCondLst>
                                    <p:cond delay="1000"/>
                                  </p:stCondLst>
                                  <p:childTnLst>
                                    <p:set>
                                      <p:cBhvr>
                                        <p:cTn id="22" dur="1" fill="hold">
                                          <p:stCondLst>
                                            <p:cond delay="0"/>
                                          </p:stCondLst>
                                        </p:cTn>
                                        <p:tgtEl>
                                          <p:spTgt spid="197"/>
                                        </p:tgtEl>
                                        <p:attrNameLst>
                                          <p:attrName>style.visibility</p:attrName>
                                        </p:attrNameLst>
                                      </p:cBhvr>
                                      <p:to>
                                        <p:strVal val="visible"/>
                                      </p:to>
                                    </p:set>
                                  </p:childTnLst>
                                </p:cTn>
                              </p:par>
                            </p:childTnLst>
                          </p:cTn>
                        </p:par>
                        <p:par>
                          <p:cTn id="23" fill="hold">
                            <p:stCondLst>
                              <p:cond delay="4000"/>
                            </p:stCondLst>
                            <p:childTnLst>
                              <p:par>
                                <p:cTn id="24" presetID="1" presetClass="exit" presetSubtype="0" fill="hold" nodeType="afterEffect">
                                  <p:stCondLst>
                                    <p:cond delay="120"/>
                                  </p:stCondLst>
                                  <p:childTnLst>
                                    <p:set>
                                      <p:cBhvr>
                                        <p:cTn id="25" dur="1" fill="hold">
                                          <p:stCondLst>
                                            <p:cond delay="0"/>
                                          </p:stCondLst>
                                        </p:cTn>
                                        <p:tgtEl>
                                          <p:spTgt spid="194"/>
                                        </p:tgtEl>
                                        <p:attrNameLst>
                                          <p:attrName>style.visibility</p:attrName>
                                        </p:attrNameLst>
                                      </p:cBhvr>
                                      <p:to>
                                        <p:strVal val="hidden"/>
                                      </p:to>
                                    </p:set>
                                  </p:childTnLst>
                                </p:cTn>
                              </p:par>
                              <p:par>
                                <p:cTn id="26" presetID="1" presetClass="exit" presetSubtype="0" fill="hold" nodeType="withEffect">
                                  <p:stCondLst>
                                    <p:cond delay="120"/>
                                  </p:stCondLst>
                                  <p:childTnLst>
                                    <p:set>
                                      <p:cBhvr>
                                        <p:cTn id="27" dur="1" fill="hold">
                                          <p:stCondLst>
                                            <p:cond delay="0"/>
                                          </p:stCondLst>
                                        </p:cTn>
                                        <p:tgtEl>
                                          <p:spTgt spid="197"/>
                                        </p:tgtEl>
                                        <p:attrNameLst>
                                          <p:attrName>style.visibility</p:attrName>
                                        </p:attrNameLst>
                                      </p:cBhvr>
                                      <p:to>
                                        <p:strVal val="hidden"/>
                                      </p:to>
                                    </p:set>
                                  </p:childTnLst>
                                </p:cTn>
                              </p:par>
                              <p:par>
                                <p:cTn id="28" presetID="1" presetClass="entr" presetSubtype="0" fill="hold" nodeType="withEffect">
                                  <p:stCondLst>
                                    <p:cond delay="120"/>
                                  </p:stCondLst>
                                  <p:childTnLst>
                                    <p:set>
                                      <p:cBhvr>
                                        <p:cTn id="29" dur="1" fill="hold">
                                          <p:stCondLst>
                                            <p:cond delay="0"/>
                                          </p:stCondLst>
                                        </p:cTn>
                                        <p:tgtEl>
                                          <p:spTgt spid="188"/>
                                        </p:tgtEl>
                                        <p:attrNameLst>
                                          <p:attrName>style.visibility</p:attrName>
                                        </p:attrNameLst>
                                      </p:cBhvr>
                                      <p:to>
                                        <p:strVal val="visible"/>
                                      </p:to>
                                    </p:set>
                                  </p:childTnLst>
                                </p:cTn>
                              </p:par>
                              <p:par>
                                <p:cTn id="30" presetID="1" presetClass="entr" presetSubtype="0" fill="hold" nodeType="withEffect">
                                  <p:stCondLst>
                                    <p:cond delay="120"/>
                                  </p:stCondLst>
                                  <p:childTnLst>
                                    <p:set>
                                      <p:cBhvr>
                                        <p:cTn id="31" dur="1" fill="hold">
                                          <p:stCondLst>
                                            <p:cond delay="0"/>
                                          </p:stCondLst>
                                        </p:cTn>
                                        <p:tgtEl>
                                          <p:spTgt spid="191"/>
                                        </p:tgtEl>
                                        <p:attrNameLst>
                                          <p:attrName>style.visibility</p:attrName>
                                        </p:attrNameLst>
                                      </p:cBhvr>
                                      <p:to>
                                        <p:strVal val="visible"/>
                                      </p:to>
                                    </p:set>
                                  </p:childTnLst>
                                </p:cTn>
                              </p:par>
                            </p:childTnLst>
                          </p:cTn>
                        </p:par>
                        <p:par>
                          <p:cTn id="32" fill="hold">
                            <p:stCondLst>
                              <p:cond delay="4120"/>
                            </p:stCondLst>
                            <p:childTnLst>
                              <p:par>
                                <p:cTn id="33" presetID="1" presetClass="exit" presetSubtype="0" fill="hold" nodeType="afterEffect">
                                  <p:stCondLst>
                                    <p:cond delay="120"/>
                                  </p:stCondLst>
                                  <p:childTnLst>
                                    <p:set>
                                      <p:cBhvr>
                                        <p:cTn id="34" dur="1" fill="hold">
                                          <p:stCondLst>
                                            <p:cond delay="0"/>
                                          </p:stCondLst>
                                        </p:cTn>
                                        <p:tgtEl>
                                          <p:spTgt spid="188"/>
                                        </p:tgtEl>
                                        <p:attrNameLst>
                                          <p:attrName>style.visibility</p:attrName>
                                        </p:attrNameLst>
                                      </p:cBhvr>
                                      <p:to>
                                        <p:strVal val="hidden"/>
                                      </p:to>
                                    </p:set>
                                  </p:childTnLst>
                                </p:cTn>
                              </p:par>
                              <p:par>
                                <p:cTn id="35" presetID="1" presetClass="exit" presetSubtype="0" fill="hold" nodeType="withEffect">
                                  <p:stCondLst>
                                    <p:cond delay="120"/>
                                  </p:stCondLst>
                                  <p:childTnLst>
                                    <p:set>
                                      <p:cBhvr>
                                        <p:cTn id="36" dur="1" fill="hold">
                                          <p:stCondLst>
                                            <p:cond delay="0"/>
                                          </p:stCondLst>
                                        </p:cTn>
                                        <p:tgtEl>
                                          <p:spTgt spid="191"/>
                                        </p:tgtEl>
                                        <p:attrNameLst>
                                          <p:attrName>style.visibility</p:attrName>
                                        </p:attrNameLst>
                                      </p:cBhvr>
                                      <p:to>
                                        <p:strVal val="hidden"/>
                                      </p:to>
                                    </p:set>
                                  </p:childTnLst>
                                </p:cTn>
                              </p:par>
                              <p:par>
                                <p:cTn id="37" presetID="1" presetClass="entr" presetSubtype="0" fill="hold" nodeType="withEffect">
                                  <p:stCondLst>
                                    <p:cond delay="120"/>
                                  </p:stCondLst>
                                  <p:childTnLst>
                                    <p:set>
                                      <p:cBhvr>
                                        <p:cTn id="38" dur="1" fill="hold">
                                          <p:stCondLst>
                                            <p:cond delay="0"/>
                                          </p:stCondLst>
                                        </p:cTn>
                                        <p:tgtEl>
                                          <p:spTgt spid="182"/>
                                        </p:tgtEl>
                                        <p:attrNameLst>
                                          <p:attrName>style.visibility</p:attrName>
                                        </p:attrNameLst>
                                      </p:cBhvr>
                                      <p:to>
                                        <p:strVal val="visible"/>
                                      </p:to>
                                    </p:set>
                                  </p:childTnLst>
                                </p:cTn>
                              </p:par>
                              <p:par>
                                <p:cTn id="39" presetID="1" presetClass="entr" presetSubtype="0" fill="hold" nodeType="withEffect">
                                  <p:stCondLst>
                                    <p:cond delay="120"/>
                                  </p:stCondLst>
                                  <p:childTnLst>
                                    <p:set>
                                      <p:cBhvr>
                                        <p:cTn id="40" dur="1" fill="hold">
                                          <p:stCondLst>
                                            <p:cond delay="0"/>
                                          </p:stCondLst>
                                        </p:cTn>
                                        <p:tgtEl>
                                          <p:spTgt spid="185"/>
                                        </p:tgtEl>
                                        <p:attrNameLst>
                                          <p:attrName>style.visibility</p:attrName>
                                        </p:attrNameLst>
                                      </p:cBhvr>
                                      <p:to>
                                        <p:strVal val="visible"/>
                                      </p:to>
                                    </p:set>
                                  </p:childTnLst>
                                </p:cTn>
                              </p:par>
                            </p:childTnLst>
                          </p:cTn>
                        </p:par>
                        <p:par>
                          <p:cTn id="41" fill="hold">
                            <p:stCondLst>
                              <p:cond delay="4240"/>
                            </p:stCondLst>
                            <p:childTnLst>
                              <p:par>
                                <p:cTn id="42" presetID="1" presetClass="exit" presetSubtype="0" fill="hold" nodeType="afterEffect">
                                  <p:stCondLst>
                                    <p:cond delay="120"/>
                                  </p:stCondLst>
                                  <p:childTnLst>
                                    <p:set>
                                      <p:cBhvr>
                                        <p:cTn id="43" dur="1" fill="hold">
                                          <p:stCondLst>
                                            <p:cond delay="0"/>
                                          </p:stCondLst>
                                        </p:cTn>
                                        <p:tgtEl>
                                          <p:spTgt spid="182"/>
                                        </p:tgtEl>
                                        <p:attrNameLst>
                                          <p:attrName>style.visibility</p:attrName>
                                        </p:attrNameLst>
                                      </p:cBhvr>
                                      <p:to>
                                        <p:strVal val="hidden"/>
                                      </p:to>
                                    </p:set>
                                  </p:childTnLst>
                                </p:cTn>
                              </p:par>
                              <p:par>
                                <p:cTn id="44" presetID="1" presetClass="exit" presetSubtype="0" fill="hold" nodeType="withEffect">
                                  <p:stCondLst>
                                    <p:cond delay="120"/>
                                  </p:stCondLst>
                                  <p:childTnLst>
                                    <p:set>
                                      <p:cBhvr>
                                        <p:cTn id="45" dur="1" fill="hold">
                                          <p:stCondLst>
                                            <p:cond delay="0"/>
                                          </p:stCondLst>
                                        </p:cTn>
                                        <p:tgtEl>
                                          <p:spTgt spid="185"/>
                                        </p:tgtEl>
                                        <p:attrNameLst>
                                          <p:attrName>style.visibility</p:attrName>
                                        </p:attrNameLst>
                                      </p:cBhvr>
                                      <p:to>
                                        <p:strVal val="hidden"/>
                                      </p:to>
                                    </p:set>
                                  </p:childTnLst>
                                </p:cTn>
                              </p:par>
                              <p:par>
                                <p:cTn id="46" presetID="1" presetClass="entr" presetSubtype="0" fill="hold" nodeType="withEffect">
                                  <p:stCondLst>
                                    <p:cond delay="120"/>
                                  </p:stCondLst>
                                  <p:childTnLst>
                                    <p:set>
                                      <p:cBhvr>
                                        <p:cTn id="47" dur="1" fill="hold">
                                          <p:stCondLst>
                                            <p:cond delay="0"/>
                                          </p:stCondLst>
                                        </p:cTn>
                                        <p:tgtEl>
                                          <p:spTgt spid="176"/>
                                        </p:tgtEl>
                                        <p:attrNameLst>
                                          <p:attrName>style.visibility</p:attrName>
                                        </p:attrNameLst>
                                      </p:cBhvr>
                                      <p:to>
                                        <p:strVal val="visible"/>
                                      </p:to>
                                    </p:set>
                                  </p:childTnLst>
                                </p:cTn>
                              </p:par>
                              <p:par>
                                <p:cTn id="48" presetID="1" presetClass="entr" presetSubtype="0" fill="hold" nodeType="withEffect">
                                  <p:stCondLst>
                                    <p:cond delay="120"/>
                                  </p:stCondLst>
                                  <p:childTnLst>
                                    <p:set>
                                      <p:cBhvr>
                                        <p:cTn id="49" dur="1" fill="hold">
                                          <p:stCondLst>
                                            <p:cond delay="0"/>
                                          </p:stCondLst>
                                        </p:cTn>
                                        <p:tgtEl>
                                          <p:spTgt spid="179"/>
                                        </p:tgtEl>
                                        <p:attrNameLst>
                                          <p:attrName>style.visibility</p:attrName>
                                        </p:attrNameLst>
                                      </p:cBhvr>
                                      <p:to>
                                        <p:strVal val="visible"/>
                                      </p:to>
                                    </p:set>
                                  </p:childTnLst>
                                </p:cTn>
                              </p:par>
                            </p:childTnLst>
                          </p:cTn>
                        </p:par>
                        <p:par>
                          <p:cTn id="50" fill="hold">
                            <p:stCondLst>
                              <p:cond delay="4360"/>
                            </p:stCondLst>
                            <p:childTnLst>
                              <p:par>
                                <p:cTn id="51" presetID="1" presetClass="exit" presetSubtype="0" fill="hold" nodeType="afterEffect">
                                  <p:stCondLst>
                                    <p:cond delay="120"/>
                                  </p:stCondLst>
                                  <p:childTnLst>
                                    <p:set>
                                      <p:cBhvr>
                                        <p:cTn id="52" dur="1" fill="hold">
                                          <p:stCondLst>
                                            <p:cond delay="0"/>
                                          </p:stCondLst>
                                        </p:cTn>
                                        <p:tgtEl>
                                          <p:spTgt spid="176"/>
                                        </p:tgtEl>
                                        <p:attrNameLst>
                                          <p:attrName>style.visibility</p:attrName>
                                        </p:attrNameLst>
                                      </p:cBhvr>
                                      <p:to>
                                        <p:strVal val="hidden"/>
                                      </p:to>
                                    </p:set>
                                  </p:childTnLst>
                                </p:cTn>
                              </p:par>
                              <p:par>
                                <p:cTn id="53" presetID="1" presetClass="exit" presetSubtype="0" fill="hold" nodeType="withEffect">
                                  <p:stCondLst>
                                    <p:cond delay="120"/>
                                  </p:stCondLst>
                                  <p:childTnLst>
                                    <p:set>
                                      <p:cBhvr>
                                        <p:cTn id="54" dur="1" fill="hold">
                                          <p:stCondLst>
                                            <p:cond delay="0"/>
                                          </p:stCondLst>
                                        </p:cTn>
                                        <p:tgtEl>
                                          <p:spTgt spid="179"/>
                                        </p:tgtEl>
                                        <p:attrNameLst>
                                          <p:attrName>style.visibility</p:attrName>
                                        </p:attrNameLst>
                                      </p:cBhvr>
                                      <p:to>
                                        <p:strVal val="hidden"/>
                                      </p:to>
                                    </p:set>
                                  </p:childTnLst>
                                </p:cTn>
                              </p:par>
                              <p:par>
                                <p:cTn id="55" presetID="1" presetClass="entr" presetSubtype="0" fill="hold" nodeType="withEffect">
                                  <p:stCondLst>
                                    <p:cond delay="120"/>
                                  </p:stCondLst>
                                  <p:childTnLst>
                                    <p:set>
                                      <p:cBhvr>
                                        <p:cTn id="56" dur="1" fill="hold">
                                          <p:stCondLst>
                                            <p:cond delay="0"/>
                                          </p:stCondLst>
                                        </p:cTn>
                                        <p:tgtEl>
                                          <p:spTgt spid="170"/>
                                        </p:tgtEl>
                                        <p:attrNameLst>
                                          <p:attrName>style.visibility</p:attrName>
                                        </p:attrNameLst>
                                      </p:cBhvr>
                                      <p:to>
                                        <p:strVal val="visible"/>
                                      </p:to>
                                    </p:set>
                                  </p:childTnLst>
                                </p:cTn>
                              </p:par>
                              <p:par>
                                <p:cTn id="57" presetID="1" presetClass="entr" presetSubtype="0" fill="hold" nodeType="withEffect">
                                  <p:stCondLst>
                                    <p:cond delay="120"/>
                                  </p:stCondLst>
                                  <p:childTnLst>
                                    <p:set>
                                      <p:cBhvr>
                                        <p:cTn id="58" dur="1" fill="hold">
                                          <p:stCondLst>
                                            <p:cond delay="0"/>
                                          </p:stCondLst>
                                        </p:cTn>
                                        <p:tgtEl>
                                          <p:spTgt spid="173"/>
                                        </p:tgtEl>
                                        <p:attrNameLst>
                                          <p:attrName>style.visibility</p:attrName>
                                        </p:attrNameLst>
                                      </p:cBhvr>
                                      <p:to>
                                        <p:strVal val="visible"/>
                                      </p:to>
                                    </p:set>
                                  </p:childTnLst>
                                </p:cTn>
                              </p:par>
                            </p:childTnLst>
                          </p:cTn>
                        </p:par>
                        <p:par>
                          <p:cTn id="59" fill="hold">
                            <p:stCondLst>
                              <p:cond delay="4480"/>
                            </p:stCondLst>
                            <p:childTnLst>
                              <p:par>
                                <p:cTn id="60" presetID="1" presetClass="exit" presetSubtype="0" fill="hold" nodeType="afterEffect">
                                  <p:stCondLst>
                                    <p:cond delay="120"/>
                                  </p:stCondLst>
                                  <p:childTnLst>
                                    <p:set>
                                      <p:cBhvr>
                                        <p:cTn id="61" dur="1" fill="hold">
                                          <p:stCondLst>
                                            <p:cond delay="0"/>
                                          </p:stCondLst>
                                        </p:cTn>
                                        <p:tgtEl>
                                          <p:spTgt spid="170"/>
                                        </p:tgtEl>
                                        <p:attrNameLst>
                                          <p:attrName>style.visibility</p:attrName>
                                        </p:attrNameLst>
                                      </p:cBhvr>
                                      <p:to>
                                        <p:strVal val="hidden"/>
                                      </p:to>
                                    </p:set>
                                  </p:childTnLst>
                                </p:cTn>
                              </p:par>
                              <p:par>
                                <p:cTn id="62" presetID="1" presetClass="exit" presetSubtype="0" fill="hold" nodeType="withEffect">
                                  <p:stCondLst>
                                    <p:cond delay="120"/>
                                  </p:stCondLst>
                                  <p:childTnLst>
                                    <p:set>
                                      <p:cBhvr>
                                        <p:cTn id="63" dur="1" fill="hold">
                                          <p:stCondLst>
                                            <p:cond delay="0"/>
                                          </p:stCondLst>
                                        </p:cTn>
                                        <p:tgtEl>
                                          <p:spTgt spid="173"/>
                                        </p:tgtEl>
                                        <p:attrNameLst>
                                          <p:attrName>style.visibility</p:attrName>
                                        </p:attrNameLst>
                                      </p:cBhvr>
                                      <p:to>
                                        <p:strVal val="hidden"/>
                                      </p:to>
                                    </p:set>
                                  </p:childTnLst>
                                </p:cTn>
                              </p:par>
                              <p:par>
                                <p:cTn id="64" presetID="1" presetClass="entr" presetSubtype="0" fill="hold" nodeType="withEffect">
                                  <p:stCondLst>
                                    <p:cond delay="120"/>
                                  </p:stCondLst>
                                  <p:childTnLst>
                                    <p:set>
                                      <p:cBhvr>
                                        <p:cTn id="65" dur="1" fill="hold">
                                          <p:stCondLst>
                                            <p:cond delay="0"/>
                                          </p:stCondLst>
                                        </p:cTn>
                                        <p:tgtEl>
                                          <p:spTgt spid="164"/>
                                        </p:tgtEl>
                                        <p:attrNameLst>
                                          <p:attrName>style.visibility</p:attrName>
                                        </p:attrNameLst>
                                      </p:cBhvr>
                                      <p:to>
                                        <p:strVal val="visible"/>
                                      </p:to>
                                    </p:set>
                                  </p:childTnLst>
                                </p:cTn>
                              </p:par>
                              <p:par>
                                <p:cTn id="66" presetID="1" presetClass="entr" presetSubtype="0" fill="hold" nodeType="withEffect">
                                  <p:stCondLst>
                                    <p:cond delay="120"/>
                                  </p:stCondLst>
                                  <p:childTnLst>
                                    <p:set>
                                      <p:cBhvr>
                                        <p:cTn id="67" dur="1" fill="hold">
                                          <p:stCondLst>
                                            <p:cond delay="0"/>
                                          </p:stCondLst>
                                        </p:cTn>
                                        <p:tgtEl>
                                          <p:spTgt spid="167"/>
                                        </p:tgtEl>
                                        <p:attrNameLst>
                                          <p:attrName>style.visibility</p:attrName>
                                        </p:attrNameLst>
                                      </p:cBhvr>
                                      <p:to>
                                        <p:strVal val="visible"/>
                                      </p:to>
                                    </p:set>
                                  </p:childTnLst>
                                </p:cTn>
                              </p:par>
                            </p:childTnLst>
                          </p:cTn>
                        </p:par>
                        <p:par>
                          <p:cTn id="68" fill="hold">
                            <p:stCondLst>
                              <p:cond delay="4600"/>
                            </p:stCondLst>
                            <p:childTnLst>
                              <p:par>
                                <p:cTn id="69" presetID="1" presetClass="exit" presetSubtype="0" fill="hold" nodeType="afterEffect">
                                  <p:stCondLst>
                                    <p:cond delay="120"/>
                                  </p:stCondLst>
                                  <p:childTnLst>
                                    <p:set>
                                      <p:cBhvr>
                                        <p:cTn id="70" dur="1" fill="hold">
                                          <p:stCondLst>
                                            <p:cond delay="0"/>
                                          </p:stCondLst>
                                        </p:cTn>
                                        <p:tgtEl>
                                          <p:spTgt spid="164"/>
                                        </p:tgtEl>
                                        <p:attrNameLst>
                                          <p:attrName>style.visibility</p:attrName>
                                        </p:attrNameLst>
                                      </p:cBhvr>
                                      <p:to>
                                        <p:strVal val="hidden"/>
                                      </p:to>
                                    </p:set>
                                  </p:childTnLst>
                                </p:cTn>
                              </p:par>
                              <p:par>
                                <p:cTn id="71" presetID="1" presetClass="exit" presetSubtype="0" fill="hold" nodeType="withEffect">
                                  <p:stCondLst>
                                    <p:cond delay="120"/>
                                  </p:stCondLst>
                                  <p:childTnLst>
                                    <p:set>
                                      <p:cBhvr>
                                        <p:cTn id="72" dur="1" fill="hold">
                                          <p:stCondLst>
                                            <p:cond delay="0"/>
                                          </p:stCondLst>
                                        </p:cTn>
                                        <p:tgtEl>
                                          <p:spTgt spid="167"/>
                                        </p:tgtEl>
                                        <p:attrNameLst>
                                          <p:attrName>style.visibility</p:attrName>
                                        </p:attrNameLst>
                                      </p:cBhvr>
                                      <p:to>
                                        <p:strVal val="hidden"/>
                                      </p:to>
                                    </p:set>
                                  </p:childTnLst>
                                </p:cTn>
                              </p:par>
                              <p:par>
                                <p:cTn id="73" presetID="1" presetClass="entr" presetSubtype="0" fill="hold" nodeType="withEffect">
                                  <p:stCondLst>
                                    <p:cond delay="120"/>
                                  </p:stCondLst>
                                  <p:childTnLst>
                                    <p:set>
                                      <p:cBhvr>
                                        <p:cTn id="74" dur="1" fill="hold">
                                          <p:stCondLst>
                                            <p:cond delay="0"/>
                                          </p:stCondLst>
                                        </p:cTn>
                                        <p:tgtEl>
                                          <p:spTgt spid="158"/>
                                        </p:tgtEl>
                                        <p:attrNameLst>
                                          <p:attrName>style.visibility</p:attrName>
                                        </p:attrNameLst>
                                      </p:cBhvr>
                                      <p:to>
                                        <p:strVal val="visible"/>
                                      </p:to>
                                    </p:set>
                                  </p:childTnLst>
                                </p:cTn>
                              </p:par>
                              <p:par>
                                <p:cTn id="75" presetID="1" presetClass="entr" presetSubtype="0" fill="hold" nodeType="withEffect">
                                  <p:stCondLst>
                                    <p:cond delay="120"/>
                                  </p:stCondLst>
                                  <p:childTnLst>
                                    <p:set>
                                      <p:cBhvr>
                                        <p:cTn id="76" dur="1" fill="hold">
                                          <p:stCondLst>
                                            <p:cond delay="0"/>
                                          </p:stCondLst>
                                        </p:cTn>
                                        <p:tgtEl>
                                          <p:spTgt spid="161"/>
                                        </p:tgtEl>
                                        <p:attrNameLst>
                                          <p:attrName>style.visibility</p:attrName>
                                        </p:attrNameLst>
                                      </p:cBhvr>
                                      <p:to>
                                        <p:strVal val="visible"/>
                                      </p:to>
                                    </p:set>
                                  </p:childTnLst>
                                </p:cTn>
                              </p:par>
                            </p:childTnLst>
                          </p:cTn>
                        </p:par>
                        <p:par>
                          <p:cTn id="77" fill="hold">
                            <p:stCondLst>
                              <p:cond delay="4720"/>
                            </p:stCondLst>
                            <p:childTnLst>
                              <p:par>
                                <p:cTn id="78" presetID="1" presetClass="exit" presetSubtype="0" fill="hold" nodeType="afterEffect">
                                  <p:stCondLst>
                                    <p:cond delay="120"/>
                                  </p:stCondLst>
                                  <p:childTnLst>
                                    <p:set>
                                      <p:cBhvr>
                                        <p:cTn id="79" dur="1" fill="hold">
                                          <p:stCondLst>
                                            <p:cond delay="0"/>
                                          </p:stCondLst>
                                        </p:cTn>
                                        <p:tgtEl>
                                          <p:spTgt spid="158"/>
                                        </p:tgtEl>
                                        <p:attrNameLst>
                                          <p:attrName>style.visibility</p:attrName>
                                        </p:attrNameLst>
                                      </p:cBhvr>
                                      <p:to>
                                        <p:strVal val="hidden"/>
                                      </p:to>
                                    </p:set>
                                  </p:childTnLst>
                                </p:cTn>
                              </p:par>
                              <p:par>
                                <p:cTn id="80" presetID="1" presetClass="exit" presetSubtype="0" fill="hold" nodeType="withEffect">
                                  <p:stCondLst>
                                    <p:cond delay="120"/>
                                  </p:stCondLst>
                                  <p:childTnLst>
                                    <p:set>
                                      <p:cBhvr>
                                        <p:cTn id="81" dur="1" fill="hold">
                                          <p:stCondLst>
                                            <p:cond delay="0"/>
                                          </p:stCondLst>
                                        </p:cTn>
                                        <p:tgtEl>
                                          <p:spTgt spid="161"/>
                                        </p:tgtEl>
                                        <p:attrNameLst>
                                          <p:attrName>style.visibility</p:attrName>
                                        </p:attrNameLst>
                                      </p:cBhvr>
                                      <p:to>
                                        <p:strVal val="hidden"/>
                                      </p:to>
                                    </p:set>
                                  </p:childTnLst>
                                </p:cTn>
                              </p:par>
                              <p:par>
                                <p:cTn id="82" presetID="1" presetClass="entr" presetSubtype="0" fill="hold" nodeType="withEffect">
                                  <p:stCondLst>
                                    <p:cond delay="120"/>
                                  </p:stCondLst>
                                  <p:childTnLst>
                                    <p:set>
                                      <p:cBhvr>
                                        <p:cTn id="83" dur="1" fill="hold">
                                          <p:stCondLst>
                                            <p:cond delay="0"/>
                                          </p:stCondLst>
                                        </p:cTn>
                                        <p:tgtEl>
                                          <p:spTgt spid="152"/>
                                        </p:tgtEl>
                                        <p:attrNameLst>
                                          <p:attrName>style.visibility</p:attrName>
                                        </p:attrNameLst>
                                      </p:cBhvr>
                                      <p:to>
                                        <p:strVal val="visible"/>
                                      </p:to>
                                    </p:set>
                                  </p:childTnLst>
                                </p:cTn>
                              </p:par>
                              <p:par>
                                <p:cTn id="84" presetID="1" presetClass="entr" presetSubtype="0" fill="hold" nodeType="withEffect">
                                  <p:stCondLst>
                                    <p:cond delay="120"/>
                                  </p:stCondLst>
                                  <p:childTnLst>
                                    <p:set>
                                      <p:cBhvr>
                                        <p:cTn id="85" dur="1" fill="hold">
                                          <p:stCondLst>
                                            <p:cond delay="0"/>
                                          </p:stCondLst>
                                        </p:cTn>
                                        <p:tgtEl>
                                          <p:spTgt spid="155"/>
                                        </p:tgtEl>
                                        <p:attrNameLst>
                                          <p:attrName>style.visibility</p:attrName>
                                        </p:attrNameLst>
                                      </p:cBhvr>
                                      <p:to>
                                        <p:strVal val="visible"/>
                                      </p:to>
                                    </p:set>
                                  </p:childTnLst>
                                </p:cTn>
                              </p:par>
                            </p:childTnLst>
                          </p:cTn>
                        </p:par>
                        <p:par>
                          <p:cTn id="86" fill="hold">
                            <p:stCondLst>
                              <p:cond delay="4840"/>
                            </p:stCondLst>
                            <p:childTnLst>
                              <p:par>
                                <p:cTn id="87" presetID="1" presetClass="exit" presetSubtype="0" fill="hold" nodeType="afterEffect">
                                  <p:stCondLst>
                                    <p:cond delay="120"/>
                                  </p:stCondLst>
                                  <p:childTnLst>
                                    <p:set>
                                      <p:cBhvr>
                                        <p:cTn id="88" dur="1" fill="hold">
                                          <p:stCondLst>
                                            <p:cond delay="0"/>
                                          </p:stCondLst>
                                        </p:cTn>
                                        <p:tgtEl>
                                          <p:spTgt spid="152"/>
                                        </p:tgtEl>
                                        <p:attrNameLst>
                                          <p:attrName>style.visibility</p:attrName>
                                        </p:attrNameLst>
                                      </p:cBhvr>
                                      <p:to>
                                        <p:strVal val="hidden"/>
                                      </p:to>
                                    </p:set>
                                  </p:childTnLst>
                                </p:cTn>
                              </p:par>
                              <p:par>
                                <p:cTn id="89" presetID="1" presetClass="exit" presetSubtype="0" fill="hold" nodeType="withEffect">
                                  <p:stCondLst>
                                    <p:cond delay="120"/>
                                  </p:stCondLst>
                                  <p:childTnLst>
                                    <p:set>
                                      <p:cBhvr>
                                        <p:cTn id="90" dur="1" fill="hold">
                                          <p:stCondLst>
                                            <p:cond delay="0"/>
                                          </p:stCondLst>
                                        </p:cTn>
                                        <p:tgtEl>
                                          <p:spTgt spid="155"/>
                                        </p:tgtEl>
                                        <p:attrNameLst>
                                          <p:attrName>style.visibility</p:attrName>
                                        </p:attrNameLst>
                                      </p:cBhvr>
                                      <p:to>
                                        <p:strVal val="hidden"/>
                                      </p:to>
                                    </p:set>
                                  </p:childTnLst>
                                </p:cTn>
                              </p:par>
                              <p:par>
                                <p:cTn id="91" presetID="1" presetClass="entr" presetSubtype="0" fill="hold" nodeType="withEffect">
                                  <p:stCondLst>
                                    <p:cond delay="120"/>
                                  </p:stCondLst>
                                  <p:childTnLst>
                                    <p:set>
                                      <p:cBhvr>
                                        <p:cTn id="92" dur="1" fill="hold">
                                          <p:stCondLst>
                                            <p:cond delay="0"/>
                                          </p:stCondLst>
                                        </p:cTn>
                                        <p:tgtEl>
                                          <p:spTgt spid="143"/>
                                        </p:tgtEl>
                                        <p:attrNameLst>
                                          <p:attrName>style.visibility</p:attrName>
                                        </p:attrNameLst>
                                      </p:cBhvr>
                                      <p:to>
                                        <p:strVal val="visible"/>
                                      </p:to>
                                    </p:set>
                                  </p:childTnLst>
                                </p:cTn>
                              </p:par>
                              <p:par>
                                <p:cTn id="93" presetID="1" presetClass="entr" presetSubtype="0" fill="hold" nodeType="withEffect">
                                  <p:stCondLst>
                                    <p:cond delay="120"/>
                                  </p:stCondLst>
                                  <p:childTnLst>
                                    <p:set>
                                      <p:cBhvr>
                                        <p:cTn id="94" dur="1" fill="hold">
                                          <p:stCondLst>
                                            <p:cond delay="0"/>
                                          </p:stCondLst>
                                        </p:cTn>
                                        <p:tgtEl>
                                          <p:spTgt spid="146"/>
                                        </p:tgtEl>
                                        <p:attrNameLst>
                                          <p:attrName>style.visibility</p:attrName>
                                        </p:attrNameLst>
                                      </p:cBhvr>
                                      <p:to>
                                        <p:strVal val="visible"/>
                                      </p:to>
                                    </p:set>
                                  </p:childTnLst>
                                </p:cTn>
                              </p:par>
                            </p:childTnLst>
                          </p:cTn>
                        </p:par>
                        <p:par>
                          <p:cTn id="95" fill="hold">
                            <p:stCondLst>
                              <p:cond delay="4960"/>
                            </p:stCondLst>
                            <p:childTnLst>
                              <p:par>
                                <p:cTn id="96" presetID="1" presetClass="exit" presetSubtype="0" fill="hold" nodeType="afterEffect">
                                  <p:stCondLst>
                                    <p:cond delay="120"/>
                                  </p:stCondLst>
                                  <p:childTnLst>
                                    <p:set>
                                      <p:cBhvr>
                                        <p:cTn id="97" dur="1" fill="hold">
                                          <p:stCondLst>
                                            <p:cond delay="0"/>
                                          </p:stCondLst>
                                        </p:cTn>
                                        <p:tgtEl>
                                          <p:spTgt spid="143"/>
                                        </p:tgtEl>
                                        <p:attrNameLst>
                                          <p:attrName>style.visibility</p:attrName>
                                        </p:attrNameLst>
                                      </p:cBhvr>
                                      <p:to>
                                        <p:strVal val="hidden"/>
                                      </p:to>
                                    </p:set>
                                  </p:childTnLst>
                                </p:cTn>
                              </p:par>
                              <p:par>
                                <p:cTn id="98" presetID="1" presetClass="exit" presetSubtype="0" fill="hold" nodeType="withEffect">
                                  <p:stCondLst>
                                    <p:cond delay="120"/>
                                  </p:stCondLst>
                                  <p:childTnLst>
                                    <p:set>
                                      <p:cBhvr>
                                        <p:cTn id="99" dur="1" fill="hold">
                                          <p:stCondLst>
                                            <p:cond delay="0"/>
                                          </p:stCondLst>
                                        </p:cTn>
                                        <p:tgtEl>
                                          <p:spTgt spid="146"/>
                                        </p:tgtEl>
                                        <p:attrNameLst>
                                          <p:attrName>style.visibility</p:attrName>
                                        </p:attrNameLst>
                                      </p:cBhvr>
                                      <p:to>
                                        <p:strVal val="hidden"/>
                                      </p:to>
                                    </p:set>
                                  </p:childTnLst>
                                </p:cTn>
                              </p:par>
                              <p:par>
                                <p:cTn id="100" presetID="1" presetClass="entr" presetSubtype="0" fill="hold" nodeType="withEffect">
                                  <p:stCondLst>
                                    <p:cond delay="120"/>
                                  </p:stCondLst>
                                  <p:childTnLst>
                                    <p:set>
                                      <p:cBhvr>
                                        <p:cTn id="101" dur="1" fill="hold">
                                          <p:stCondLst>
                                            <p:cond delay="0"/>
                                          </p:stCondLst>
                                        </p:cTn>
                                        <p:tgtEl>
                                          <p:spTgt spid="139"/>
                                        </p:tgtEl>
                                        <p:attrNameLst>
                                          <p:attrName>style.visibility</p:attrName>
                                        </p:attrNameLst>
                                      </p:cBhvr>
                                      <p:to>
                                        <p:strVal val="visible"/>
                                      </p:to>
                                    </p:set>
                                  </p:childTnLst>
                                </p:cTn>
                              </p:par>
                              <p:par>
                                <p:cTn id="102" presetID="1" presetClass="entr" presetSubtype="0" fill="hold" nodeType="withEffect">
                                  <p:stCondLst>
                                    <p:cond delay="120"/>
                                  </p:stCondLst>
                                  <p:childTnLst>
                                    <p:set>
                                      <p:cBhvr>
                                        <p:cTn id="103" dur="1" fill="hold">
                                          <p:stCondLst>
                                            <p:cond delay="0"/>
                                          </p:stCondLst>
                                        </p:cTn>
                                        <p:tgtEl>
                                          <p:spTgt spid="137"/>
                                        </p:tgtEl>
                                        <p:attrNameLst>
                                          <p:attrName>style.visibility</p:attrName>
                                        </p:attrNameLst>
                                      </p:cBhvr>
                                      <p:to>
                                        <p:strVal val="visible"/>
                                      </p:to>
                                    </p:set>
                                  </p:childTnLst>
                                </p:cTn>
                              </p:par>
                            </p:childTnLst>
                          </p:cTn>
                        </p:par>
                        <p:par>
                          <p:cTn id="104" fill="hold">
                            <p:stCondLst>
                              <p:cond delay="5080"/>
                            </p:stCondLst>
                            <p:childTnLst>
                              <p:par>
                                <p:cTn id="105" presetID="1" presetClass="exit" presetSubtype="0" fill="hold" nodeType="afterEffect">
                                  <p:stCondLst>
                                    <p:cond delay="120"/>
                                  </p:stCondLst>
                                  <p:childTnLst>
                                    <p:set>
                                      <p:cBhvr>
                                        <p:cTn id="106" dur="1" fill="hold">
                                          <p:stCondLst>
                                            <p:cond delay="0"/>
                                          </p:stCondLst>
                                        </p:cTn>
                                        <p:tgtEl>
                                          <p:spTgt spid="134"/>
                                        </p:tgtEl>
                                        <p:attrNameLst>
                                          <p:attrName>style.visibility</p:attrName>
                                        </p:attrNameLst>
                                      </p:cBhvr>
                                      <p:to>
                                        <p:strVal val="hidden"/>
                                      </p:to>
                                    </p:set>
                                  </p:childTnLst>
                                </p:cTn>
                              </p:par>
                              <p:par>
                                <p:cTn id="107" presetID="1" presetClass="entr" presetSubtype="0" fill="hold" nodeType="withEffect">
                                  <p:stCondLst>
                                    <p:cond delay="120"/>
                                  </p:stCondLst>
                                  <p:childTnLst>
                                    <p:set>
                                      <p:cBhvr>
                                        <p:cTn id="108" dur="1" fill="hold">
                                          <p:stCondLst>
                                            <p:cond delay="0"/>
                                          </p:stCondLst>
                                        </p:cTn>
                                        <p:tgtEl>
                                          <p:spTgt spid="131"/>
                                        </p:tgtEl>
                                        <p:attrNameLst>
                                          <p:attrName>style.visibility</p:attrName>
                                        </p:attrNameLst>
                                      </p:cBhvr>
                                      <p:to>
                                        <p:strVal val="visible"/>
                                      </p:to>
                                    </p:set>
                                  </p:childTnLst>
                                </p:cTn>
                              </p:par>
                            </p:childTnLst>
                          </p:cTn>
                        </p:par>
                        <p:par>
                          <p:cTn id="109" fill="hold">
                            <p:stCondLst>
                              <p:cond delay="5200"/>
                            </p:stCondLst>
                            <p:childTnLst>
                              <p:par>
                                <p:cTn id="110" presetID="1" presetClass="exit" presetSubtype="0" fill="hold" nodeType="afterEffect">
                                  <p:stCondLst>
                                    <p:cond delay="120"/>
                                  </p:stCondLst>
                                  <p:childTnLst>
                                    <p:set>
                                      <p:cBhvr>
                                        <p:cTn id="111" dur="1" fill="hold">
                                          <p:stCondLst>
                                            <p:cond delay="0"/>
                                          </p:stCondLst>
                                        </p:cTn>
                                        <p:tgtEl>
                                          <p:spTgt spid="131"/>
                                        </p:tgtEl>
                                        <p:attrNameLst>
                                          <p:attrName>style.visibility</p:attrName>
                                        </p:attrNameLst>
                                      </p:cBhvr>
                                      <p:to>
                                        <p:strVal val="hidden"/>
                                      </p:to>
                                    </p:set>
                                  </p:childTnLst>
                                </p:cTn>
                              </p:par>
                              <p:par>
                                <p:cTn id="112" presetID="1" presetClass="entr" presetSubtype="0" fill="hold" nodeType="withEffect">
                                  <p:stCondLst>
                                    <p:cond delay="120"/>
                                  </p:stCondLst>
                                  <p:childTnLst>
                                    <p:set>
                                      <p:cBhvr>
                                        <p:cTn id="113" dur="1" fill="hold">
                                          <p:stCondLst>
                                            <p:cond delay="0"/>
                                          </p:stCondLst>
                                        </p:cTn>
                                        <p:tgtEl>
                                          <p:spTgt spid="128"/>
                                        </p:tgtEl>
                                        <p:attrNameLst>
                                          <p:attrName>style.visibility</p:attrName>
                                        </p:attrNameLst>
                                      </p:cBhvr>
                                      <p:to>
                                        <p:strVal val="visible"/>
                                      </p:to>
                                    </p:set>
                                  </p:childTnLst>
                                </p:cTn>
                              </p:par>
                            </p:childTnLst>
                          </p:cTn>
                        </p:par>
                        <p:par>
                          <p:cTn id="114" fill="hold">
                            <p:stCondLst>
                              <p:cond delay="5320"/>
                            </p:stCondLst>
                            <p:childTnLst>
                              <p:par>
                                <p:cTn id="115" presetID="1" presetClass="exit" presetSubtype="0" fill="hold" nodeType="afterEffect">
                                  <p:stCondLst>
                                    <p:cond delay="120"/>
                                  </p:stCondLst>
                                  <p:childTnLst>
                                    <p:set>
                                      <p:cBhvr>
                                        <p:cTn id="116" dur="1" fill="hold">
                                          <p:stCondLst>
                                            <p:cond delay="0"/>
                                          </p:stCondLst>
                                        </p:cTn>
                                        <p:tgtEl>
                                          <p:spTgt spid="128"/>
                                        </p:tgtEl>
                                        <p:attrNameLst>
                                          <p:attrName>style.visibility</p:attrName>
                                        </p:attrNameLst>
                                      </p:cBhvr>
                                      <p:to>
                                        <p:strVal val="hidden"/>
                                      </p:to>
                                    </p:set>
                                  </p:childTnLst>
                                </p:cTn>
                              </p:par>
                              <p:par>
                                <p:cTn id="117" presetID="1" presetClass="entr" presetSubtype="0" fill="hold" nodeType="withEffect">
                                  <p:stCondLst>
                                    <p:cond delay="120"/>
                                  </p:stCondLst>
                                  <p:childTnLst>
                                    <p:set>
                                      <p:cBhvr>
                                        <p:cTn id="118" dur="1" fill="hold">
                                          <p:stCondLst>
                                            <p:cond delay="0"/>
                                          </p:stCondLst>
                                        </p:cTn>
                                        <p:tgtEl>
                                          <p:spTgt spid="125"/>
                                        </p:tgtEl>
                                        <p:attrNameLst>
                                          <p:attrName>style.visibility</p:attrName>
                                        </p:attrNameLst>
                                      </p:cBhvr>
                                      <p:to>
                                        <p:strVal val="visible"/>
                                      </p:to>
                                    </p:set>
                                  </p:childTnLst>
                                </p:cTn>
                              </p:par>
                            </p:childTnLst>
                          </p:cTn>
                        </p:par>
                        <p:par>
                          <p:cTn id="119" fill="hold">
                            <p:stCondLst>
                              <p:cond delay="5440"/>
                            </p:stCondLst>
                            <p:childTnLst>
                              <p:par>
                                <p:cTn id="120" presetID="1" presetClass="exit" presetSubtype="0" fill="hold" nodeType="afterEffect">
                                  <p:stCondLst>
                                    <p:cond delay="120"/>
                                  </p:stCondLst>
                                  <p:childTnLst>
                                    <p:set>
                                      <p:cBhvr>
                                        <p:cTn id="121" dur="1" fill="hold">
                                          <p:stCondLst>
                                            <p:cond delay="0"/>
                                          </p:stCondLst>
                                        </p:cTn>
                                        <p:tgtEl>
                                          <p:spTgt spid="125"/>
                                        </p:tgtEl>
                                        <p:attrNameLst>
                                          <p:attrName>style.visibility</p:attrName>
                                        </p:attrNameLst>
                                      </p:cBhvr>
                                      <p:to>
                                        <p:strVal val="hidden"/>
                                      </p:to>
                                    </p:set>
                                  </p:childTnLst>
                                </p:cTn>
                              </p:par>
                              <p:par>
                                <p:cTn id="122" presetID="1" presetClass="entr" presetSubtype="0" fill="hold" nodeType="withEffect">
                                  <p:stCondLst>
                                    <p:cond delay="120"/>
                                  </p:stCondLst>
                                  <p:childTnLst>
                                    <p:set>
                                      <p:cBhvr>
                                        <p:cTn id="123" dur="1" fill="hold">
                                          <p:stCondLst>
                                            <p:cond delay="0"/>
                                          </p:stCondLst>
                                        </p:cTn>
                                        <p:tgtEl>
                                          <p:spTgt spid="122"/>
                                        </p:tgtEl>
                                        <p:attrNameLst>
                                          <p:attrName>style.visibility</p:attrName>
                                        </p:attrNameLst>
                                      </p:cBhvr>
                                      <p:to>
                                        <p:strVal val="visible"/>
                                      </p:to>
                                    </p:set>
                                  </p:childTnLst>
                                </p:cTn>
                              </p:par>
                            </p:childTnLst>
                          </p:cTn>
                        </p:par>
                        <p:par>
                          <p:cTn id="124" fill="hold">
                            <p:stCondLst>
                              <p:cond delay="5560"/>
                            </p:stCondLst>
                            <p:childTnLst>
                              <p:par>
                                <p:cTn id="125" presetID="1" presetClass="exit" presetSubtype="0" fill="hold" nodeType="afterEffect">
                                  <p:stCondLst>
                                    <p:cond delay="120"/>
                                  </p:stCondLst>
                                  <p:childTnLst>
                                    <p:set>
                                      <p:cBhvr>
                                        <p:cTn id="126" dur="1" fill="hold">
                                          <p:stCondLst>
                                            <p:cond delay="0"/>
                                          </p:stCondLst>
                                        </p:cTn>
                                        <p:tgtEl>
                                          <p:spTgt spid="122"/>
                                        </p:tgtEl>
                                        <p:attrNameLst>
                                          <p:attrName>style.visibility</p:attrName>
                                        </p:attrNameLst>
                                      </p:cBhvr>
                                      <p:to>
                                        <p:strVal val="hidden"/>
                                      </p:to>
                                    </p:set>
                                  </p:childTnLst>
                                </p:cTn>
                              </p:par>
                              <p:par>
                                <p:cTn id="127" presetID="1" presetClass="entr" presetSubtype="0" fill="hold" nodeType="withEffect">
                                  <p:stCondLst>
                                    <p:cond delay="120"/>
                                  </p:stCondLst>
                                  <p:childTnLst>
                                    <p:set>
                                      <p:cBhvr>
                                        <p:cTn id="128" dur="1" fill="hold">
                                          <p:stCondLst>
                                            <p:cond delay="0"/>
                                          </p:stCondLst>
                                        </p:cTn>
                                        <p:tgtEl>
                                          <p:spTgt spid="119"/>
                                        </p:tgtEl>
                                        <p:attrNameLst>
                                          <p:attrName>style.visibility</p:attrName>
                                        </p:attrNameLst>
                                      </p:cBhvr>
                                      <p:to>
                                        <p:strVal val="visible"/>
                                      </p:to>
                                    </p:set>
                                  </p:childTnLst>
                                </p:cTn>
                              </p:par>
                            </p:childTnLst>
                          </p:cTn>
                        </p:par>
                        <p:par>
                          <p:cTn id="129" fill="hold">
                            <p:stCondLst>
                              <p:cond delay="5680"/>
                            </p:stCondLst>
                            <p:childTnLst>
                              <p:par>
                                <p:cTn id="130" presetID="1" presetClass="exit" presetSubtype="0" fill="hold" nodeType="afterEffect">
                                  <p:stCondLst>
                                    <p:cond delay="120"/>
                                  </p:stCondLst>
                                  <p:childTnLst>
                                    <p:set>
                                      <p:cBhvr>
                                        <p:cTn id="131" dur="1" fill="hold">
                                          <p:stCondLst>
                                            <p:cond delay="0"/>
                                          </p:stCondLst>
                                        </p:cTn>
                                        <p:tgtEl>
                                          <p:spTgt spid="119"/>
                                        </p:tgtEl>
                                        <p:attrNameLst>
                                          <p:attrName>style.visibility</p:attrName>
                                        </p:attrNameLst>
                                      </p:cBhvr>
                                      <p:to>
                                        <p:strVal val="hidden"/>
                                      </p:to>
                                    </p:set>
                                  </p:childTnLst>
                                </p:cTn>
                              </p:par>
                              <p:par>
                                <p:cTn id="132" presetID="1" presetClass="entr" presetSubtype="0" fill="hold" nodeType="withEffect">
                                  <p:stCondLst>
                                    <p:cond delay="120"/>
                                  </p:stCondLst>
                                  <p:childTnLst>
                                    <p:set>
                                      <p:cBhvr>
                                        <p:cTn id="133" dur="1" fill="hold">
                                          <p:stCondLst>
                                            <p:cond delay="0"/>
                                          </p:stCondLst>
                                        </p:cTn>
                                        <p:tgtEl>
                                          <p:spTgt spid="116"/>
                                        </p:tgtEl>
                                        <p:attrNameLst>
                                          <p:attrName>style.visibility</p:attrName>
                                        </p:attrNameLst>
                                      </p:cBhvr>
                                      <p:to>
                                        <p:strVal val="visible"/>
                                      </p:to>
                                    </p:set>
                                  </p:childTnLst>
                                </p:cTn>
                              </p:par>
                            </p:childTnLst>
                          </p:cTn>
                        </p:par>
                        <p:par>
                          <p:cTn id="134" fill="hold">
                            <p:stCondLst>
                              <p:cond delay="5800"/>
                            </p:stCondLst>
                            <p:childTnLst>
                              <p:par>
                                <p:cTn id="135" presetID="1" presetClass="exit" presetSubtype="0" fill="hold" nodeType="afterEffect">
                                  <p:stCondLst>
                                    <p:cond delay="120"/>
                                  </p:stCondLst>
                                  <p:childTnLst>
                                    <p:set>
                                      <p:cBhvr>
                                        <p:cTn id="136" dur="1" fill="hold">
                                          <p:stCondLst>
                                            <p:cond delay="0"/>
                                          </p:stCondLst>
                                        </p:cTn>
                                        <p:tgtEl>
                                          <p:spTgt spid="116"/>
                                        </p:tgtEl>
                                        <p:attrNameLst>
                                          <p:attrName>style.visibility</p:attrName>
                                        </p:attrNameLst>
                                      </p:cBhvr>
                                      <p:to>
                                        <p:strVal val="hidden"/>
                                      </p:to>
                                    </p:set>
                                  </p:childTnLst>
                                </p:cTn>
                              </p:par>
                              <p:par>
                                <p:cTn id="137" presetID="1" presetClass="entr" presetSubtype="0" fill="hold" nodeType="withEffect">
                                  <p:stCondLst>
                                    <p:cond delay="120"/>
                                  </p:stCondLst>
                                  <p:childTnLst>
                                    <p:set>
                                      <p:cBhvr>
                                        <p:cTn id="138" dur="1" fill="hold">
                                          <p:stCondLst>
                                            <p:cond delay="0"/>
                                          </p:stCondLst>
                                        </p:cTn>
                                        <p:tgtEl>
                                          <p:spTgt spid="113"/>
                                        </p:tgtEl>
                                        <p:attrNameLst>
                                          <p:attrName>style.visibility</p:attrName>
                                        </p:attrNameLst>
                                      </p:cBhvr>
                                      <p:to>
                                        <p:strVal val="visible"/>
                                      </p:to>
                                    </p:set>
                                  </p:childTnLst>
                                </p:cTn>
                              </p:par>
                            </p:childTnLst>
                          </p:cTn>
                        </p:par>
                        <p:par>
                          <p:cTn id="139" fill="hold">
                            <p:stCondLst>
                              <p:cond delay="5920"/>
                            </p:stCondLst>
                            <p:childTnLst>
                              <p:par>
                                <p:cTn id="140" presetID="1" presetClass="exit" presetSubtype="0" fill="hold" nodeType="afterEffect">
                                  <p:stCondLst>
                                    <p:cond delay="120"/>
                                  </p:stCondLst>
                                  <p:childTnLst>
                                    <p:set>
                                      <p:cBhvr>
                                        <p:cTn id="141" dur="1" fill="hold">
                                          <p:stCondLst>
                                            <p:cond delay="0"/>
                                          </p:stCondLst>
                                        </p:cTn>
                                        <p:tgtEl>
                                          <p:spTgt spid="113"/>
                                        </p:tgtEl>
                                        <p:attrNameLst>
                                          <p:attrName>style.visibility</p:attrName>
                                        </p:attrNameLst>
                                      </p:cBhvr>
                                      <p:to>
                                        <p:strVal val="hidden"/>
                                      </p:to>
                                    </p:set>
                                  </p:childTnLst>
                                </p:cTn>
                              </p:par>
                              <p:par>
                                <p:cTn id="142" presetID="1" presetClass="entr" presetSubtype="0" fill="hold" nodeType="withEffect">
                                  <p:stCondLst>
                                    <p:cond delay="120"/>
                                  </p:stCondLst>
                                  <p:childTnLst>
                                    <p:set>
                                      <p:cBhvr>
                                        <p:cTn id="143" dur="1" fill="hold">
                                          <p:stCondLst>
                                            <p:cond delay="0"/>
                                          </p:stCondLst>
                                        </p:cTn>
                                        <p:tgtEl>
                                          <p:spTgt spid="110"/>
                                        </p:tgtEl>
                                        <p:attrNameLst>
                                          <p:attrName>style.visibility</p:attrName>
                                        </p:attrNameLst>
                                      </p:cBhvr>
                                      <p:to>
                                        <p:strVal val="visible"/>
                                      </p:to>
                                    </p:set>
                                  </p:childTnLst>
                                </p:cTn>
                              </p:par>
                            </p:childTnLst>
                          </p:cTn>
                        </p:par>
                        <p:par>
                          <p:cTn id="144" fill="hold">
                            <p:stCondLst>
                              <p:cond delay="6040"/>
                            </p:stCondLst>
                            <p:childTnLst>
                              <p:par>
                                <p:cTn id="145" presetID="1" presetClass="exit" presetSubtype="0" fill="hold" nodeType="afterEffect">
                                  <p:stCondLst>
                                    <p:cond delay="120"/>
                                  </p:stCondLst>
                                  <p:childTnLst>
                                    <p:set>
                                      <p:cBhvr>
                                        <p:cTn id="146" dur="1" fill="hold">
                                          <p:stCondLst>
                                            <p:cond delay="0"/>
                                          </p:stCondLst>
                                        </p:cTn>
                                        <p:tgtEl>
                                          <p:spTgt spid="110"/>
                                        </p:tgtEl>
                                        <p:attrNameLst>
                                          <p:attrName>style.visibility</p:attrName>
                                        </p:attrNameLst>
                                      </p:cBhvr>
                                      <p:to>
                                        <p:strVal val="hidden"/>
                                      </p:to>
                                    </p:set>
                                  </p:childTnLst>
                                </p:cTn>
                              </p:par>
                              <p:par>
                                <p:cTn id="147" presetID="1" presetClass="entr" presetSubtype="0" fill="hold" nodeType="withEffect">
                                  <p:stCondLst>
                                    <p:cond delay="120"/>
                                  </p:stCondLst>
                                  <p:childTnLst>
                                    <p:set>
                                      <p:cBhvr>
                                        <p:cTn id="148" dur="1" fill="hold">
                                          <p:stCondLst>
                                            <p:cond delay="0"/>
                                          </p:stCondLst>
                                        </p:cTn>
                                        <p:tgtEl>
                                          <p:spTgt spid="107"/>
                                        </p:tgtEl>
                                        <p:attrNameLst>
                                          <p:attrName>style.visibility</p:attrName>
                                        </p:attrNameLst>
                                      </p:cBhvr>
                                      <p:to>
                                        <p:strVal val="visible"/>
                                      </p:to>
                                    </p:set>
                                  </p:childTnLst>
                                </p:cTn>
                              </p:par>
                            </p:childTnLst>
                          </p:cTn>
                        </p:par>
                        <p:par>
                          <p:cTn id="149" fill="hold">
                            <p:stCondLst>
                              <p:cond delay="6160"/>
                            </p:stCondLst>
                            <p:childTnLst>
                              <p:par>
                                <p:cTn id="150" presetID="1" presetClass="exit" presetSubtype="0" fill="hold" nodeType="afterEffect">
                                  <p:stCondLst>
                                    <p:cond delay="120"/>
                                  </p:stCondLst>
                                  <p:childTnLst>
                                    <p:set>
                                      <p:cBhvr>
                                        <p:cTn id="151" dur="1" fill="hold">
                                          <p:stCondLst>
                                            <p:cond delay="0"/>
                                          </p:stCondLst>
                                        </p:cTn>
                                        <p:tgtEl>
                                          <p:spTgt spid="107"/>
                                        </p:tgtEl>
                                        <p:attrNameLst>
                                          <p:attrName>style.visibility</p:attrName>
                                        </p:attrNameLst>
                                      </p:cBhvr>
                                      <p:to>
                                        <p:strVal val="hidden"/>
                                      </p:to>
                                    </p:set>
                                  </p:childTnLst>
                                </p:cTn>
                              </p:par>
                              <p:par>
                                <p:cTn id="152" presetID="1" presetClass="entr" presetSubtype="0" fill="hold" nodeType="withEffect">
                                  <p:stCondLst>
                                    <p:cond delay="120"/>
                                  </p:stCondLst>
                                  <p:childTnLst>
                                    <p:set>
                                      <p:cBhvr>
                                        <p:cTn id="153"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54" fill="hold" display="0">
                  <p:stCondLst>
                    <p:cond delay="indefinite"/>
                  </p:stCondLst>
                  <p:endCondLst>
                    <p:cond evt="onStopAudio" delay="0">
                      <p:tgtEl>
                        <p:sldTgt/>
                      </p:tgtEl>
                    </p:cond>
                  </p:endCondLst>
                </p:cTn>
                <p:tgtEl>
                  <p:spTgt spid="141"/>
                </p:tgtEl>
              </p:cMediaNode>
            </p:audio>
          </p:childTnLst>
        </p:cTn>
      </p:par>
    </p:tnLst>
    <p:bldLst>
      <p:bldP spid="149" grpId="0" animBg="1"/>
    </p:bldLst>
  </p:timing>
  <p:extLst mod="1">
    <p:ext uri="{E180D4A7-C9FB-4DFB-919C-405C955672EB}">
      <p14:showEvtLst xmlns:p14="http://schemas.microsoft.com/office/powerpoint/2010/main">
        <p14:playEvt time="7" objId="141"/>
        <p14:stopEvt time="7756" objId="141"/>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Freeform 153"/>
          <p:cNvSpPr/>
          <p:nvPr/>
        </p:nvSpPr>
        <p:spPr>
          <a:xfrm>
            <a:off x="-3512666" y="908720"/>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900000" lon="180000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8" name="JS Logo En.jpeg" descr="JS Logo En.jpeg">
            <a:extLst>
              <a:ext uri="{FF2B5EF4-FFF2-40B4-BE49-F238E27FC236}">
                <a16:creationId xmlns:a16="http://schemas.microsoft.com/office/drawing/2014/main" id="{7EBE173F-0B95-1747-BF52-CF3D32BCF6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0132" y="1844824"/>
            <a:ext cx="1583956" cy="1583956"/>
          </a:xfrm>
          <a:prstGeom prst="rect">
            <a:avLst/>
          </a:prstGeom>
          <a:ln w="12700">
            <a:miter lim="400000"/>
          </a:ln>
        </p:spPr>
      </p:pic>
      <p:sp>
        <p:nvSpPr>
          <p:cNvPr id="142" name="For more resources, see www.japansociety.org.uk">
            <a:extLst>
              <a:ext uri="{FF2B5EF4-FFF2-40B4-BE49-F238E27FC236}">
                <a16:creationId xmlns:a16="http://schemas.microsoft.com/office/drawing/2014/main" id="{C99C9006-8110-EA40-9FF9-06887C00102C}"/>
              </a:ext>
            </a:extLst>
          </p:cNvPr>
          <p:cNvSpPr txBox="1"/>
          <p:nvPr/>
        </p:nvSpPr>
        <p:spPr>
          <a:xfrm>
            <a:off x="611560" y="4045936"/>
            <a:ext cx="7910000" cy="11832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defRPr sz="3000" b="0">
                <a:latin typeface="Gill Sans"/>
                <a:ea typeface="Gill Sans"/>
                <a:cs typeface="Gill Sans"/>
                <a:sym typeface="Gill Sans"/>
              </a:defRPr>
            </a:lvl1pPr>
          </a:lstStyle>
          <a:p>
            <a:pPr algn="ctr"/>
            <a:r>
              <a:rPr sz="2400" dirty="0">
                <a:latin typeface="Kozuka Gothic Pro R" panose="020B0400000000000000" pitchFamily="34" charset="-128"/>
                <a:ea typeface="Kozuka Gothic Pro R" panose="020B0400000000000000" pitchFamily="34" charset="-128"/>
              </a:rPr>
              <a:t>For more resources, </a:t>
            </a:r>
            <a:r>
              <a:rPr lang="en-GB" sz="2400" dirty="0">
                <a:latin typeface="Kozuka Gothic Pro R" panose="020B0400000000000000" pitchFamily="34" charset="-128"/>
                <a:ea typeface="Kozuka Gothic Pro R" panose="020B0400000000000000" pitchFamily="34" charset="-128"/>
              </a:rPr>
              <a:t>visit</a:t>
            </a:r>
            <a:r>
              <a:rPr sz="2400" dirty="0">
                <a:latin typeface="Kozuka Gothic Pro R" panose="020B0400000000000000" pitchFamily="34" charset="-128"/>
                <a:ea typeface="Kozuka Gothic Pro R" panose="020B0400000000000000" pitchFamily="34" charset="-128"/>
              </a:rPr>
              <a:t> </a:t>
            </a:r>
            <a:r>
              <a:rPr sz="2400" dirty="0" err="1">
                <a:latin typeface="Kozuka Gothic Pro R" panose="020B0400000000000000" pitchFamily="34" charset="-128"/>
                <a:ea typeface="Kozuka Gothic Pro R" panose="020B0400000000000000" pitchFamily="34" charset="-128"/>
              </a:rPr>
              <a:t>www.japansociety.org.uk</a:t>
            </a:r>
            <a:r>
              <a:rPr lang="en-GB" sz="2400" dirty="0">
                <a:latin typeface="Kozuka Gothic Pro R" panose="020B0400000000000000" pitchFamily="34" charset="-128"/>
                <a:ea typeface="Kozuka Gothic Pro R" panose="020B0400000000000000" pitchFamily="34" charset="-128"/>
              </a:rPr>
              <a:t>.</a:t>
            </a:r>
            <a:endParaRPr sz="2400" dirty="0">
              <a:latin typeface="Kozuka Gothic Pro R" panose="020B0400000000000000" pitchFamily="34" charset="-128"/>
              <a:ea typeface="Kozuka Gothic Pro R" panose="020B0400000000000000" pitchFamily="34" charset="-128"/>
            </a:endParaRPr>
          </a:p>
        </p:txBody>
      </p:sp>
    </p:spTree>
    <p:extLst>
      <p:ext uri="{BB962C8B-B14F-4D97-AF65-F5344CB8AC3E}">
        <p14:creationId xmlns:p14="http://schemas.microsoft.com/office/powerpoint/2010/main" val="3768871509"/>
      </p:ext>
    </p:extLst>
  </p:cSld>
  <p:clrMapOvr>
    <a:masterClrMapping/>
  </p:clrMapOvr>
  <mc:AlternateContent xmlns:mc="http://schemas.openxmlformats.org/markup-compatibility/2006" xmlns:p14="http://schemas.microsoft.com/office/powerpoint/2010/main">
    <mc:Choice Requires="p14">
      <p:transition spd="slow" p14:dur="2000" advTm="2463"/>
    </mc:Choice>
    <mc:Fallback xmlns="">
      <p:transition spd="slow" advTm="246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33794FF-5A42-0948-82C3-E2924BA3F7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4467" y="1196751"/>
            <a:ext cx="6891706" cy="4320481"/>
          </a:xfrm>
          <a:prstGeom prst="rect">
            <a:avLst/>
          </a:prstGeom>
        </p:spPr>
      </p:pic>
      <p:pic>
        <p:nvPicPr>
          <p:cNvPr id="16" name="Picture 15">
            <a:extLst>
              <a:ext uri="{FF2B5EF4-FFF2-40B4-BE49-F238E27FC236}">
                <a16:creationId xmlns:a16="http://schemas.microsoft.com/office/drawing/2014/main" id="{A9615120-06F4-724E-8962-6C0AB8505D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4759" y="1196751"/>
            <a:ext cx="6911414" cy="4320481"/>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89287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10B9F28-CD87-2947-921E-6D9575C7F9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8271" y="1196752"/>
            <a:ext cx="6907902" cy="4392488"/>
          </a:xfrm>
          <a:prstGeom prst="rect">
            <a:avLst/>
          </a:prstGeom>
        </p:spPr>
      </p:pic>
      <p:pic>
        <p:nvPicPr>
          <p:cNvPr id="16" name="Picture 15">
            <a:extLst>
              <a:ext uri="{FF2B5EF4-FFF2-40B4-BE49-F238E27FC236}">
                <a16:creationId xmlns:a16="http://schemas.microsoft.com/office/drawing/2014/main" id="{4E5F8F09-9273-E447-82BA-99F51B28DE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4467" y="1196751"/>
            <a:ext cx="6891706" cy="4320481"/>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30178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7E99DA4-9559-7043-A240-72B0393164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8270" y="1196752"/>
            <a:ext cx="6907903" cy="4392488"/>
          </a:xfrm>
          <a:prstGeom prst="rect">
            <a:avLst/>
          </a:prstGeom>
        </p:spPr>
      </p:pic>
      <p:pic>
        <p:nvPicPr>
          <p:cNvPr id="16" name="Picture 15">
            <a:extLst>
              <a:ext uri="{FF2B5EF4-FFF2-40B4-BE49-F238E27FC236}">
                <a16:creationId xmlns:a16="http://schemas.microsoft.com/office/drawing/2014/main" id="{509C1C60-3830-B44A-9785-E8E14966D0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8271" y="1196752"/>
            <a:ext cx="6907902" cy="4392488"/>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38033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C6F10A1-0572-EC4F-B61B-87C8D1A0B3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8269" y="1196752"/>
            <a:ext cx="6907904" cy="4392488"/>
          </a:xfrm>
          <a:prstGeom prst="rect">
            <a:avLst/>
          </a:prstGeom>
        </p:spPr>
      </p:pic>
      <p:pic>
        <p:nvPicPr>
          <p:cNvPr id="18" name="Picture 17">
            <a:extLst>
              <a:ext uri="{FF2B5EF4-FFF2-40B4-BE49-F238E27FC236}">
                <a16:creationId xmlns:a16="http://schemas.microsoft.com/office/drawing/2014/main" id="{2D4414A7-CE7F-9643-AB2F-32A6777F63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8270" y="1196752"/>
            <a:ext cx="6907903" cy="4392488"/>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57563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8"/>
                                        </p:tgtEl>
                                        <p:attrNameLst>
                                          <p:attrName>ppt_x</p:attrName>
                                        </p:attrNameLst>
                                      </p:cBhvr>
                                      <p:tavLst>
                                        <p:tav tm="0">
                                          <p:val>
                                            <p:strVal val="ppt_x"/>
                                          </p:val>
                                        </p:tav>
                                        <p:tav tm="100000">
                                          <p:val>
                                            <p:strVal val="0-ppt_w/2"/>
                                          </p:val>
                                        </p:tav>
                                      </p:tavLst>
                                    </p:anim>
                                    <p:anim calcmode="lin" valueType="num">
                                      <p:cBhvr additive="base">
                                        <p:cTn id="7" dur="500"/>
                                        <p:tgtEl>
                                          <p:spTgt spid="18"/>
                                        </p:tgtEl>
                                        <p:attrNameLst>
                                          <p:attrName>ppt_y</p:attrName>
                                        </p:attrNameLst>
                                      </p:cBhvr>
                                      <p:tavLst>
                                        <p:tav tm="0">
                                          <p:val>
                                            <p:strVal val="ppt_y"/>
                                          </p:val>
                                        </p:tav>
                                        <p:tav tm="100000">
                                          <p:val>
                                            <p:strVal val="ppt_y"/>
                                          </p:val>
                                        </p:tav>
                                      </p:tavLst>
                                    </p:anim>
                                    <p:set>
                                      <p:cBhvr>
                                        <p:cTn id="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7226297-A9C2-9F49-858D-426A864531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8268" y="1178868"/>
            <a:ext cx="6907905" cy="4536504"/>
          </a:xfrm>
          <a:prstGeom prst="rect">
            <a:avLst/>
          </a:prstGeom>
        </p:spPr>
      </p:pic>
      <p:pic>
        <p:nvPicPr>
          <p:cNvPr id="15" name="Picture 14">
            <a:extLst>
              <a:ext uri="{FF2B5EF4-FFF2-40B4-BE49-F238E27FC236}">
                <a16:creationId xmlns:a16="http://schemas.microsoft.com/office/drawing/2014/main" id="{C5F9D28C-757C-FE4C-A515-7A93FB1BE1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8269" y="1196752"/>
            <a:ext cx="6907904" cy="4392488"/>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9662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AB8EA42-A902-9544-8D03-491CDE164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4467" y="1196752"/>
            <a:ext cx="6891706" cy="4392488"/>
          </a:xfrm>
          <a:prstGeom prst="rect">
            <a:avLst/>
          </a:prstGeom>
        </p:spPr>
      </p:pic>
      <p:pic>
        <p:nvPicPr>
          <p:cNvPr id="15" name="Picture 14">
            <a:extLst>
              <a:ext uri="{FF2B5EF4-FFF2-40B4-BE49-F238E27FC236}">
                <a16:creationId xmlns:a16="http://schemas.microsoft.com/office/drawing/2014/main" id="{A669C372-4E2C-AB4A-952F-01CC3EB2A0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8268" y="1178868"/>
            <a:ext cx="6907905" cy="4536504"/>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61260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3A99ADD-5536-CE41-AA8D-DB85CA9407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8270" y="1196751"/>
            <a:ext cx="6920593" cy="4392489"/>
          </a:xfrm>
          <a:prstGeom prst="rect">
            <a:avLst/>
          </a:prstGeom>
        </p:spPr>
      </p:pic>
      <p:pic>
        <p:nvPicPr>
          <p:cNvPr id="15" name="Picture 14">
            <a:extLst>
              <a:ext uri="{FF2B5EF4-FFF2-40B4-BE49-F238E27FC236}">
                <a16:creationId xmlns:a16="http://schemas.microsoft.com/office/drawing/2014/main" id="{3185028D-1F37-9D4D-BA4C-F04178A224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4467" y="1196752"/>
            <a:ext cx="6891706" cy="4392488"/>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58393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D6DD9C3-9C9D-E14D-9324-5A4F029B2F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8269" y="1196751"/>
            <a:ext cx="6920594" cy="4392489"/>
          </a:xfrm>
          <a:prstGeom prst="rect">
            <a:avLst/>
          </a:prstGeom>
        </p:spPr>
      </p:pic>
      <p:pic>
        <p:nvPicPr>
          <p:cNvPr id="15" name="Picture 14">
            <a:extLst>
              <a:ext uri="{FF2B5EF4-FFF2-40B4-BE49-F238E27FC236}">
                <a16:creationId xmlns:a16="http://schemas.microsoft.com/office/drawing/2014/main" id="{12C66BA9-0F70-4149-9AE6-7A3397CD74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8270" y="1196751"/>
            <a:ext cx="6920593" cy="4392489"/>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68277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noFill/>
        </a:ln>
        <a:scene3d>
          <a:camera prst="orthographicFront">
            <a:rot lat="16800000" lon="0" rev="0"/>
          </a:camera>
          <a:lightRig rig="threePt" dir="t"/>
        </a:scene3d>
        <a:sp3d extrusionH="19050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7547</TotalTime>
  <Words>2560</Words>
  <Application>Microsoft Macintosh PowerPoint</Application>
  <PresentationFormat>On-screen Show (4:3)</PresentationFormat>
  <Paragraphs>107</Paragraphs>
  <Slides>15</Slides>
  <Notes>15</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Kozuka Gothic Pro M</vt:lpstr>
      <vt:lpstr>Kozuka Gothic Pro R</vt:lpstr>
      <vt:lpstr>Arial</vt:lpstr>
      <vt:lpstr>Calibri</vt:lpstr>
      <vt:lpstr>Gill Sans</vt:lpstr>
      <vt:lpstr>Kristen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Japan Society</dc:creator>
  <cp:lastModifiedBy>Microsoft Office User</cp:lastModifiedBy>
  <cp:revision>159</cp:revision>
  <dcterms:created xsi:type="dcterms:W3CDTF">2019-08-20T08:51:28Z</dcterms:created>
  <dcterms:modified xsi:type="dcterms:W3CDTF">2023-01-16T13:54:19Z</dcterms:modified>
</cp:coreProperties>
</file>