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2" r:id="rId2"/>
    <p:sldId id="285" r:id="rId3"/>
    <p:sldId id="295" r:id="rId4"/>
    <p:sldId id="286" r:id="rId5"/>
    <p:sldId id="287" r:id="rId6"/>
    <p:sldId id="288" r:id="rId7"/>
    <p:sldId id="289" r:id="rId8"/>
    <p:sldId id="290" r:id="rId9"/>
    <p:sldId id="291" r:id="rId10"/>
    <p:sldId id="292" r:id="rId11"/>
    <p:sldId id="293" r:id="rId12"/>
    <p:sldId id="294" r:id="rId13"/>
    <p:sldId id="283" r:id="rId14"/>
    <p:sldId id="28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VH1XLvyqBShzY7ei/CSVaQ==" hashData="EnDBBMqBnVEHmdOSs6BaDwnXi/f/lABamgw1fAk6eOqGEBL7jMFHhl0YQTdIYb6Xp60+L3Gc6KQOyRCXuC6Kq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3003"/>
    <a:srgbClr val="603904"/>
    <a:srgbClr val="6F4205"/>
    <a:srgbClr val="9B5C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76" autoAdjust="0"/>
    <p:restoredTop sz="58547" autoAdjust="0"/>
  </p:normalViewPr>
  <p:slideViewPr>
    <p:cSldViewPr>
      <p:cViewPr>
        <p:scale>
          <a:sx n="75" d="100"/>
          <a:sy n="75" d="100"/>
        </p:scale>
        <p:origin x="424" y="144"/>
      </p:cViewPr>
      <p:guideLst>
        <p:guide orient="horz" pos="2160"/>
        <p:guide pos="2880"/>
      </p:guideLst>
    </p:cSldViewPr>
  </p:slideViewPr>
  <p:outlineViewPr>
    <p:cViewPr>
      <p:scale>
        <a:sx n="33" d="100"/>
        <a:sy n="33" d="100"/>
      </p:scale>
      <p:origin x="0" y="0"/>
    </p:cViewPr>
  </p:outlineViewPr>
  <p:notesTextViewPr>
    <p:cViewPr>
      <p:scale>
        <a:sx n="200" d="100"/>
        <a:sy n="200" d="100"/>
      </p:scale>
      <p:origin x="0" y="-3272"/>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FF2C34-F7CC-4045-819F-D5153A9DF42E}" type="datetimeFigureOut">
              <a:rPr lang="en-GB" smtClean="0"/>
              <a:t>16/01/2023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609C5F-35CA-4B5D-9800-691F0D2F62EB}" type="slidenum">
              <a:rPr lang="en-GB" smtClean="0"/>
              <a:t>‹#›</a:t>
            </a:fld>
            <a:endParaRPr lang="en-GB"/>
          </a:p>
        </p:txBody>
      </p:sp>
    </p:spTree>
    <p:extLst>
      <p:ext uri="{BB962C8B-B14F-4D97-AF65-F5344CB8AC3E}">
        <p14:creationId xmlns:p14="http://schemas.microsoft.com/office/powerpoint/2010/main" val="3606246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kern="1200" dirty="0">
                <a:solidFill>
                  <a:schemeClr val="tx1"/>
                </a:solidFill>
                <a:effectLst/>
                <a:latin typeface="+mn-lt"/>
                <a:ea typeface="+mn-ea"/>
                <a:cs typeface="+mn-cs"/>
              </a:rPr>
              <a:t>Swim, Swim, </a:t>
            </a:r>
            <a:r>
              <a:rPr lang="en-GB" sz="1200" b="1" i="1" kern="1200" dirty="0" err="1">
                <a:solidFill>
                  <a:schemeClr val="tx1"/>
                </a:solidFill>
                <a:effectLst/>
                <a:latin typeface="+mn-lt"/>
                <a:ea typeface="+mn-ea"/>
                <a:cs typeface="+mn-cs"/>
              </a:rPr>
              <a:t>Koinobori</a:t>
            </a:r>
            <a:endParaRPr lang="en-GB" sz="1200" b="1" i="1" kern="1200" dirty="0">
              <a:solidFill>
                <a:schemeClr val="tx1"/>
              </a:solidFill>
              <a:effectLst/>
              <a:latin typeface="+mn-lt"/>
              <a:ea typeface="+mn-ea"/>
              <a:cs typeface="+mn-cs"/>
            </a:endParaRPr>
          </a:p>
          <a:p>
            <a:pPr algn="ctr"/>
            <a:endParaRPr lang="en-GB" sz="1200" b="1" kern="1200" dirty="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 * * * * * * * * * * * </a:t>
            </a:r>
            <a:br>
              <a:rPr lang="en-GB" sz="1200" b="1" kern="1200" dirty="0">
                <a:solidFill>
                  <a:schemeClr val="tx1"/>
                </a:solidFill>
                <a:effectLst/>
                <a:latin typeface="+mn-lt"/>
                <a:ea typeface="+mn-ea"/>
                <a:cs typeface="+mn-cs"/>
              </a:rPr>
            </a:br>
            <a:r>
              <a:rPr lang="en-US" sz="1200" i="1" kern="1200" dirty="0">
                <a:solidFill>
                  <a:schemeClr val="tx1"/>
                </a:solidFill>
                <a:effectLst/>
                <a:latin typeface="+mn-lt"/>
                <a:ea typeface="+mn-ea"/>
                <a:cs typeface="+mn-cs"/>
              </a:rPr>
              <a:t>Pre-text </a:t>
            </a:r>
            <a:endParaRPr lang="en-GB" sz="1200" i="1" kern="1200" dirty="0">
              <a:solidFill>
                <a:schemeClr val="tx1"/>
              </a:solidFill>
              <a:effectLst/>
              <a:latin typeface="+mn-lt"/>
              <a:ea typeface="+mn-ea"/>
              <a:cs typeface="+mn-cs"/>
            </a:endParaRPr>
          </a:p>
          <a:p>
            <a:pPr algn="ctr"/>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Children’s Day (</a:t>
            </a:r>
            <a:r>
              <a:rPr lang="en-GB" sz="1200" kern="1200" dirty="0" err="1">
                <a:solidFill>
                  <a:schemeClr val="tx1"/>
                </a:solidFill>
                <a:effectLst/>
                <a:latin typeface="+mn-lt"/>
                <a:ea typeface="+mn-ea"/>
                <a:cs typeface="+mn-cs"/>
              </a:rPr>
              <a:t>kodomo</a:t>
            </a:r>
            <a:r>
              <a:rPr lang="en-GB" sz="1200" kern="1200" dirty="0">
                <a:solidFill>
                  <a:schemeClr val="tx1"/>
                </a:solidFill>
                <a:effectLst/>
                <a:latin typeface="+mn-lt"/>
                <a:ea typeface="+mn-ea"/>
                <a:cs typeface="+mn-cs"/>
              </a:rPr>
              <a:t> no hi in Japanese) is a festival celebrated on May 5 in Japan. In the past, the day celebrated the health and happiness of boys, but nowadays it is for all children.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There is a legend in Japan about a carp which swam upstream and became so strong it turned into a dragon and flew to heaven. For this reason, koi carp are seen as a symbol of strength and perseverance in Japan; </a:t>
            </a:r>
            <a:r>
              <a:rPr lang="en-GB" sz="1200" kern="1200" dirty="0" err="1">
                <a:solidFill>
                  <a:schemeClr val="tx1"/>
                </a:solidFill>
                <a:effectLst/>
                <a:latin typeface="+mn-lt"/>
                <a:ea typeface="+mn-ea"/>
                <a:cs typeface="+mn-cs"/>
              </a:rPr>
              <a:t>koinobori</a:t>
            </a:r>
            <a:r>
              <a:rPr lang="en-GB" sz="1200" kern="1200" dirty="0">
                <a:solidFill>
                  <a:schemeClr val="tx1"/>
                </a:solidFill>
                <a:effectLst/>
                <a:latin typeface="+mn-lt"/>
                <a:ea typeface="+mn-ea"/>
                <a:cs typeface="+mn-cs"/>
              </a:rPr>
              <a:t> flags are hung up for the festival in the hope that all children will grow up to be strong and healthy.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Japanese words in this story are:</a:t>
            </a:r>
          </a:p>
          <a:p>
            <a:r>
              <a:rPr lang="en-GB" sz="1200" b="1" kern="1200" dirty="0" err="1">
                <a:solidFill>
                  <a:schemeClr val="tx1"/>
                </a:solidFill>
                <a:effectLst/>
                <a:latin typeface="+mn-lt"/>
                <a:ea typeface="+mn-ea"/>
                <a:cs typeface="+mn-cs"/>
              </a:rPr>
              <a:t>Koinobori</a:t>
            </a:r>
            <a:r>
              <a:rPr lang="en-GB" sz="1200" kern="1200" dirty="0">
                <a:solidFill>
                  <a:schemeClr val="tx1"/>
                </a:solidFill>
                <a:effectLst/>
                <a:latin typeface="+mn-lt"/>
                <a:ea typeface="+mn-ea"/>
                <a:cs typeface="+mn-cs"/>
              </a:rPr>
              <a:t>: flags of koi carp </a:t>
            </a:r>
          </a:p>
          <a:p>
            <a:r>
              <a:rPr lang="en-GB" sz="1200" b="1" kern="1200" dirty="0">
                <a:solidFill>
                  <a:schemeClr val="tx1"/>
                </a:solidFill>
                <a:effectLst/>
                <a:latin typeface="+mn-lt"/>
                <a:ea typeface="+mn-ea"/>
                <a:cs typeface="+mn-cs"/>
              </a:rPr>
              <a:t>Satsuki bare</a:t>
            </a:r>
            <a:r>
              <a:rPr lang="en-GB" sz="1200" kern="1200" dirty="0">
                <a:solidFill>
                  <a:schemeClr val="tx1"/>
                </a:solidFill>
                <a:effectLst/>
                <a:latin typeface="+mn-lt"/>
                <a:ea typeface="+mn-ea"/>
                <a:cs typeface="+mn-cs"/>
              </a:rPr>
              <a:t>: Sunny spells or fine weather in May</a:t>
            </a:r>
          </a:p>
          <a:p>
            <a:r>
              <a:rPr lang="en-GB" sz="1200" b="1" kern="1200" dirty="0" err="1">
                <a:solidFill>
                  <a:schemeClr val="tx1"/>
                </a:solidFill>
                <a:effectLst/>
                <a:latin typeface="+mn-lt"/>
                <a:ea typeface="+mn-ea"/>
                <a:cs typeface="+mn-cs"/>
              </a:rPr>
              <a:t>Kun</a:t>
            </a:r>
            <a:r>
              <a:rPr lang="en-GB" sz="1200" kern="1200" dirty="0">
                <a:solidFill>
                  <a:schemeClr val="tx1"/>
                </a:solidFill>
                <a:effectLst/>
                <a:latin typeface="+mn-lt"/>
                <a:ea typeface="+mn-ea"/>
                <a:cs typeface="+mn-cs"/>
              </a:rPr>
              <a:t>: a suffix added to names, generally used for boys. In the story, it is used as a term of familiarity </a:t>
            </a:r>
          </a:p>
          <a:p>
            <a:r>
              <a:rPr lang="en-GB" sz="1200" b="1" kern="1200" dirty="0">
                <a:solidFill>
                  <a:schemeClr val="tx1"/>
                </a:solidFill>
                <a:effectLst/>
                <a:latin typeface="+mn-lt"/>
                <a:ea typeface="+mn-ea"/>
                <a:cs typeface="+mn-cs"/>
              </a:rPr>
              <a:t>Kashiwa mochi</a:t>
            </a:r>
            <a:r>
              <a:rPr lang="en-GB" sz="1200" kern="1200" dirty="0">
                <a:solidFill>
                  <a:schemeClr val="tx1"/>
                </a:solidFill>
                <a:effectLst/>
                <a:latin typeface="+mn-lt"/>
                <a:ea typeface="+mn-ea"/>
                <a:cs typeface="+mn-cs"/>
              </a:rPr>
              <a:t>: a popular Children’s Day snack made from pounded rice with a sweet red bean paste filling, wrapped in an oak leaf.</a:t>
            </a:r>
          </a:p>
          <a:p>
            <a:pPr marL="0" marR="0" lvl="0" indent="0" algn="ctr" defTabSz="914400" rtl="0" eaLnBrk="1" fontAlgn="auto" latinLnBrk="0" hangingPunct="1">
              <a:lnSpc>
                <a:spcPct val="100000"/>
              </a:lnSpc>
              <a:spcBef>
                <a:spcPts val="0"/>
              </a:spcBef>
              <a:spcAft>
                <a:spcPts val="0"/>
              </a:spcAft>
              <a:buClrTx/>
              <a:buSzTx/>
              <a:buFontTx/>
              <a:buNone/>
              <a:tabLst/>
              <a:defRPr/>
            </a:pPr>
            <a:br>
              <a:rPr lang="en-US" sz="1200" i="1" kern="1200" dirty="0">
                <a:solidFill>
                  <a:schemeClr val="tx1"/>
                </a:solidFill>
                <a:effectLst/>
                <a:latin typeface="+mn-lt"/>
                <a:ea typeface="+mn-ea"/>
                <a:cs typeface="+mn-cs"/>
              </a:rPr>
            </a:br>
            <a:r>
              <a:rPr lang="en-US" sz="1200" i="1" kern="1200" dirty="0">
                <a:solidFill>
                  <a:schemeClr val="tx1"/>
                </a:solidFill>
                <a:effectLst/>
                <a:latin typeface="+mn-lt"/>
                <a:ea typeface="+mn-ea"/>
                <a:cs typeface="+mn-cs"/>
              </a:rPr>
              <a:t>End of pre-text </a:t>
            </a:r>
            <a:endParaRPr lang="en-GB" sz="1200" i="1"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algn="ct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 * * * * * * * * * * * * * * * * * </a:t>
            </a:r>
            <a:br>
              <a:rPr lang="en-GB" sz="1200" b="1" kern="1200" dirty="0">
                <a:solidFill>
                  <a:schemeClr val="tx1"/>
                </a:solidFill>
                <a:effectLst/>
                <a:latin typeface="+mn-lt"/>
                <a:ea typeface="+mn-ea"/>
                <a:cs typeface="+mn-cs"/>
              </a:rPr>
            </a:br>
            <a:br>
              <a:rPr lang="en-GB" sz="1200" b="1" kern="1200" dirty="0">
                <a:solidFill>
                  <a:schemeClr val="tx1"/>
                </a:solidFill>
                <a:effectLst/>
                <a:latin typeface="+mn-lt"/>
                <a:ea typeface="+mn-ea"/>
                <a:cs typeface="+mn-cs"/>
              </a:rPr>
            </a:br>
            <a:r>
              <a:rPr lang="en-GB" sz="1200" b="0" kern="1200" dirty="0">
                <a:solidFill>
                  <a:schemeClr val="tx1"/>
                </a:solidFill>
                <a:effectLst/>
                <a:latin typeface="+mn-lt"/>
                <a:ea typeface="+mn-ea"/>
                <a:cs typeface="+mn-cs"/>
              </a:rPr>
              <a:t>1</a:t>
            </a:r>
            <a:br>
              <a:rPr lang="en-GB" sz="1200" b="1" kern="1200" dirty="0">
                <a:solidFill>
                  <a:schemeClr val="tx1"/>
                </a:solidFill>
                <a:effectLst/>
                <a:latin typeface="+mn-lt"/>
                <a:ea typeface="+mn-ea"/>
                <a:cs typeface="+mn-cs"/>
              </a:rPr>
            </a:br>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It’s May the 5th, the Children’s Day Festival. Flags shaped like koi carp, called </a:t>
            </a:r>
            <a:r>
              <a:rPr lang="en-GB" sz="1200" kern="1200" dirty="0" err="1">
                <a:solidFill>
                  <a:schemeClr val="tx1"/>
                </a:solidFill>
                <a:effectLst/>
                <a:latin typeface="+mn-lt"/>
                <a:ea typeface="+mn-ea"/>
                <a:cs typeface="+mn-cs"/>
              </a:rPr>
              <a:t>koinobori</a:t>
            </a:r>
            <a:r>
              <a:rPr lang="en-GB" sz="1200" kern="1200" dirty="0">
                <a:solidFill>
                  <a:schemeClr val="tx1"/>
                </a:solidFill>
                <a:effectLst/>
                <a:latin typeface="+mn-lt"/>
                <a:ea typeface="+mn-ea"/>
                <a:cs typeface="+mn-cs"/>
              </a:rPr>
              <a:t>, are everywhere. On one tall pole,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there are three carp. The big black one is Daddy Carp, the smaller red one is Mummy Carp and the smallest one of all is </a:t>
            </a:r>
            <a:r>
              <a:rPr lang="en-GB" sz="1200" kern="1200" dirty="0" err="1">
                <a:solidFill>
                  <a:schemeClr val="tx1"/>
                </a:solidFill>
                <a:effectLst/>
                <a:latin typeface="+mn-lt"/>
                <a:ea typeface="+mn-ea"/>
                <a:cs typeface="+mn-cs"/>
              </a:rPr>
              <a:t>Koisuke</a:t>
            </a:r>
            <a:r>
              <a:rPr lang="en-GB" sz="1200" kern="1200" dirty="0">
                <a:solidFill>
                  <a:schemeClr val="tx1"/>
                </a:solidFill>
                <a:effectLst/>
                <a:latin typeface="+mn-lt"/>
                <a:ea typeface="+mn-ea"/>
                <a:cs typeface="+mn-cs"/>
              </a:rPr>
              <a:t>, the blue child carp. On this day, the sky becomes an enormous pond. It also happens to be </a:t>
            </a:r>
            <a:r>
              <a:rPr lang="en-GB" sz="1200" kern="1200" dirty="0" err="1">
                <a:solidFill>
                  <a:schemeClr val="tx1"/>
                </a:solidFill>
                <a:effectLst/>
                <a:latin typeface="+mn-lt"/>
                <a:ea typeface="+mn-ea"/>
                <a:cs typeface="+mn-cs"/>
              </a:rPr>
              <a:t>satsuki</a:t>
            </a:r>
            <a:r>
              <a:rPr lang="en-GB" sz="1200" kern="1200" dirty="0">
                <a:solidFill>
                  <a:schemeClr val="tx1"/>
                </a:solidFill>
                <a:effectLst/>
                <a:latin typeface="+mn-lt"/>
                <a:ea typeface="+mn-ea"/>
                <a:cs typeface="+mn-cs"/>
              </a:rPr>
              <a:t> bare – the time in May when the sun shines most brightly. There are no clouds and the wind is blowing through the carp, making them look strong as they swim gracefully through the sky. </a:t>
            </a:r>
            <a:r>
              <a:rPr lang="en-GB" sz="1200" i="1" kern="1200" dirty="0" err="1">
                <a:solidFill>
                  <a:schemeClr val="tx1"/>
                </a:solidFill>
                <a:effectLst/>
                <a:latin typeface="+mn-lt"/>
                <a:ea typeface="+mn-ea"/>
                <a:cs typeface="+mn-cs"/>
              </a:rPr>
              <a:t>Pata</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Pata</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Pata</a:t>
            </a:r>
            <a:r>
              <a:rPr lang="en-GB"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Pata</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Pata</a:t>
            </a:r>
            <a:r>
              <a:rPr lang="en-GB" sz="1200" i="1" kern="1200" dirty="0">
                <a:solidFill>
                  <a:schemeClr val="tx1"/>
                </a:solidFill>
                <a:effectLst/>
                <a:latin typeface="+mn-lt"/>
                <a:ea typeface="+mn-ea"/>
                <a:cs typeface="+mn-cs"/>
              </a:rPr>
              <a:t> is an onomatopoeic word for the sound of something flapping or fluttering in the wind.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algn="ct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609C5F-35CA-4B5D-9800-691F0D2F62EB}" type="slidenum">
              <a:rPr lang="en-GB" smtClean="0"/>
              <a:t>1</a:t>
            </a:fld>
            <a:endParaRPr lang="en-GB"/>
          </a:p>
        </p:txBody>
      </p:sp>
    </p:spTree>
    <p:extLst>
      <p:ext uri="{BB962C8B-B14F-4D97-AF65-F5344CB8AC3E}">
        <p14:creationId xmlns:p14="http://schemas.microsoft.com/office/powerpoint/2010/main" val="948294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7DAD794-335E-364B-AD11-1A32F355B8E6}"/>
              </a:ext>
            </a:extLst>
          </p:cNvPr>
          <p:cNvSpPr>
            <a:spLocks noGrp="1"/>
          </p:cNvSpPr>
          <p:nvPr>
            <p:ph type="body" idx="1"/>
          </p:nvPr>
        </p:nvSpPr>
        <p:spPr/>
        <p:txBody>
          <a:bodyPr/>
          <a:lstStyle/>
          <a:p>
            <a:pPr algn="ctr"/>
            <a:r>
              <a:rPr lang="en-GB" sz="1200" b="0" kern="1200" dirty="0">
                <a:solidFill>
                  <a:schemeClr val="tx1"/>
                </a:solidFill>
                <a:effectLst/>
                <a:latin typeface="+mn-lt"/>
                <a:ea typeface="+mn-ea"/>
                <a:cs typeface="+mn-cs"/>
              </a:rPr>
              <a:t>10</a:t>
            </a:r>
          </a:p>
          <a:p>
            <a:pPr algn="ctr"/>
            <a:endParaRPr lang="en-GB" sz="1200" b="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dad from the couple said proudly, “We brought ours with us, too” as he took out a very odd looking set of </a:t>
            </a:r>
            <a:r>
              <a:rPr lang="en-GB" sz="1200" kern="1200" dirty="0" err="1">
                <a:solidFill>
                  <a:schemeClr val="tx1"/>
                </a:solidFill>
                <a:effectLst/>
                <a:latin typeface="+mn-lt"/>
                <a:ea typeface="+mn-ea"/>
                <a:cs typeface="+mn-cs"/>
              </a:rPr>
              <a:t>koinobori</a:t>
            </a:r>
            <a:r>
              <a:rPr lang="en-GB" sz="1200" kern="1200" dirty="0">
                <a:solidFill>
                  <a:schemeClr val="tx1"/>
                </a:solidFill>
                <a:effectLst/>
                <a:latin typeface="+mn-lt"/>
                <a:ea typeface="+mn-ea"/>
                <a:cs typeface="+mn-cs"/>
              </a:rPr>
              <a:t> flags. In this one, the mummy carp was bigger than the daddy carp, and the three child carp were all different sizes. The smallest one was obviously homemade.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mum in the couple said, smiling, “When we met, we each already had a child, so we’ve combined our sets. My set was quite large and that’s why the mummy carp is bigger than the daddy carp. No offence!”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There was more happy laughter. “Now we have a new baby sister, so we made a baby fish, too!” explained the girl as she pointed at the smallest carp, which attracted much admiration. </a:t>
            </a:r>
          </a:p>
          <a:p>
            <a:pPr algn="ct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E764B57-FCBD-914D-93B7-D412277A9817}"/>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11</a:t>
            </a:r>
          </a:p>
          <a:p>
            <a:pPr algn="ctr"/>
            <a:endParaRPr lang="en-US" dirty="0"/>
          </a:p>
          <a:p>
            <a:r>
              <a:rPr lang="en-GB" sz="1200" kern="1200" dirty="0">
                <a:solidFill>
                  <a:schemeClr val="tx1"/>
                </a:solidFill>
                <a:effectLst/>
                <a:latin typeface="+mn-lt"/>
                <a:ea typeface="+mn-ea"/>
                <a:cs typeface="+mn-cs"/>
              </a:rPr>
              <a:t>Then the boy and girl asked Makoto where his </a:t>
            </a:r>
            <a:r>
              <a:rPr lang="en-GB" sz="1200" kern="1200" dirty="0" err="1">
                <a:solidFill>
                  <a:schemeClr val="tx1"/>
                </a:solidFill>
                <a:effectLst/>
                <a:latin typeface="+mn-lt"/>
                <a:ea typeface="+mn-ea"/>
                <a:cs typeface="+mn-cs"/>
              </a:rPr>
              <a:t>koinobori</a:t>
            </a:r>
            <a:r>
              <a:rPr lang="en-GB" sz="1200" kern="1200" dirty="0">
                <a:solidFill>
                  <a:schemeClr val="tx1"/>
                </a:solidFill>
                <a:effectLst/>
                <a:latin typeface="+mn-lt"/>
                <a:ea typeface="+mn-ea"/>
                <a:cs typeface="+mn-cs"/>
              </a:rPr>
              <a:t> set was. Makoto reluctantly pointed at the hanger on the wall, where </a:t>
            </a:r>
            <a:r>
              <a:rPr lang="en-GB" sz="1200" kern="1200" dirty="0" err="1">
                <a:solidFill>
                  <a:schemeClr val="tx1"/>
                </a:solidFill>
                <a:effectLst/>
                <a:latin typeface="+mn-lt"/>
                <a:ea typeface="+mn-ea"/>
                <a:cs typeface="+mn-cs"/>
              </a:rPr>
              <a:t>Koisuke</a:t>
            </a:r>
            <a:r>
              <a:rPr lang="en-GB" sz="1200" kern="1200" dirty="0">
                <a:solidFill>
                  <a:schemeClr val="tx1"/>
                </a:solidFill>
                <a:effectLst/>
                <a:latin typeface="+mn-lt"/>
                <a:ea typeface="+mn-ea"/>
                <a:cs typeface="+mn-cs"/>
              </a:rPr>
              <a:t> was hung up with the two other carp. Auntie said, “They look good there, but aren’t they a bit upside down? Shall we tie them together? Do you still have a pole?”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Makoto’s mummy went to get the carp and the pole, explaining that </a:t>
            </a:r>
            <a:r>
              <a:rPr lang="en-GB" sz="1200" kern="1200" dirty="0" err="1">
                <a:solidFill>
                  <a:schemeClr val="tx1"/>
                </a:solidFill>
                <a:effectLst/>
                <a:latin typeface="+mn-lt"/>
                <a:ea typeface="+mn-ea"/>
                <a:cs typeface="+mn-cs"/>
              </a:rPr>
              <a:t>Koisuke</a:t>
            </a:r>
            <a:r>
              <a:rPr lang="en-GB" sz="1200" kern="1200" dirty="0">
                <a:solidFill>
                  <a:schemeClr val="tx1"/>
                </a:solidFill>
                <a:effectLst/>
                <a:latin typeface="+mn-lt"/>
                <a:ea typeface="+mn-ea"/>
                <a:cs typeface="+mn-cs"/>
              </a:rPr>
              <a:t> was an accidental addition. Looking at them, Auntie said, “This is an interesting set too. It has two Makoto-</a:t>
            </a:r>
            <a:r>
              <a:rPr lang="en-GB" sz="1200" kern="1200" dirty="0" err="1">
                <a:solidFill>
                  <a:schemeClr val="tx1"/>
                </a:solidFill>
                <a:effectLst/>
                <a:latin typeface="+mn-lt"/>
                <a:ea typeface="+mn-ea"/>
                <a:cs typeface="+mn-cs"/>
              </a:rPr>
              <a:t>kuns</a:t>
            </a:r>
            <a:r>
              <a:rPr lang="en-GB" sz="1200" kern="1200" dirty="0">
                <a:solidFill>
                  <a:schemeClr val="tx1"/>
                </a:solidFill>
                <a:effectLst/>
                <a:latin typeface="+mn-lt"/>
                <a:ea typeface="+mn-ea"/>
                <a:cs typeface="+mn-cs"/>
              </a:rPr>
              <a:t>! A small one who is being looked after by mummy and a big one who is in charge of looking after </a:t>
            </a:r>
            <a:r>
              <a:rPr lang="en-GB" sz="1200" i="1" kern="1200" dirty="0">
                <a:solidFill>
                  <a:schemeClr val="tx1"/>
                </a:solidFill>
                <a:effectLst/>
                <a:latin typeface="+mn-lt"/>
                <a:ea typeface="+mn-ea"/>
                <a:cs typeface="+mn-cs"/>
              </a:rPr>
              <a:t>Mummy</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She put the three together in a row on the pole with </a:t>
            </a:r>
            <a:r>
              <a:rPr lang="en-GB" sz="1200" kern="1200" dirty="0" err="1">
                <a:solidFill>
                  <a:schemeClr val="tx1"/>
                </a:solidFill>
                <a:effectLst/>
                <a:latin typeface="+mn-lt"/>
                <a:ea typeface="+mn-ea"/>
                <a:cs typeface="+mn-cs"/>
              </a:rPr>
              <a:t>Koisuke</a:t>
            </a:r>
            <a:r>
              <a:rPr lang="en-GB" sz="1200" kern="1200" dirty="0">
                <a:solidFill>
                  <a:schemeClr val="tx1"/>
                </a:solidFill>
                <a:effectLst/>
                <a:latin typeface="+mn-lt"/>
                <a:ea typeface="+mn-ea"/>
                <a:cs typeface="+mn-cs"/>
              </a:rPr>
              <a:t> at the top. </a:t>
            </a:r>
            <a:r>
              <a:rPr lang="en-GB" sz="1200" kern="1200" dirty="0" err="1">
                <a:solidFill>
                  <a:schemeClr val="tx1"/>
                </a:solidFill>
                <a:effectLst/>
                <a:latin typeface="+mn-lt"/>
                <a:ea typeface="+mn-ea"/>
                <a:cs typeface="+mn-cs"/>
              </a:rPr>
              <a:t>Koisuke</a:t>
            </a:r>
            <a:r>
              <a:rPr lang="en-GB" sz="1200" kern="1200" dirty="0">
                <a:solidFill>
                  <a:schemeClr val="tx1"/>
                </a:solidFill>
                <a:effectLst/>
                <a:latin typeface="+mn-lt"/>
                <a:ea typeface="+mn-ea"/>
                <a:cs typeface="+mn-cs"/>
              </a:rPr>
              <a:t> felt a little embarrassed, but the other two carp looked happy so he started to feel rather proud. Now he had a family to look after and it felt so good not to be hanging upside down from the hanger, but attached to the pole the right way up. </a:t>
            </a:r>
          </a:p>
          <a:p>
            <a:pPr algn="ct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D0661C7-759E-A343-9D40-915F56D0702E}"/>
              </a:ext>
            </a:extLst>
          </p:cNvPr>
          <p:cNvSpPr>
            <a:spLocks noGrp="1"/>
          </p:cNvSpPr>
          <p:nvPr>
            <p:ph type="body" idx="1"/>
          </p:nvPr>
        </p:nvSpPr>
        <p:spPr/>
        <p:txBody>
          <a:bodyPr/>
          <a:lstStyle/>
          <a:p>
            <a:pPr algn="ctr"/>
            <a:r>
              <a:rPr lang="en-US" dirty="0"/>
              <a:t>12</a:t>
            </a:r>
          </a:p>
          <a:p>
            <a:pPr algn="ctr"/>
            <a:endParaRPr lang="en-US" dirty="0"/>
          </a:p>
          <a:p>
            <a:r>
              <a:rPr lang="en-GB" sz="1200" kern="1200" dirty="0">
                <a:solidFill>
                  <a:schemeClr val="tx1"/>
                </a:solidFill>
                <a:effectLst/>
                <a:latin typeface="+mn-lt"/>
                <a:ea typeface="+mn-ea"/>
                <a:cs typeface="+mn-cs"/>
              </a:rPr>
              <a:t>Everyone went out onto the balcony with the three </a:t>
            </a:r>
            <a:r>
              <a:rPr lang="en-GB" sz="1200" kern="1200" dirty="0" err="1">
                <a:solidFill>
                  <a:schemeClr val="tx1"/>
                </a:solidFill>
                <a:effectLst/>
                <a:latin typeface="+mn-lt"/>
                <a:ea typeface="+mn-ea"/>
                <a:cs typeface="+mn-cs"/>
              </a:rPr>
              <a:t>koinobori</a:t>
            </a:r>
            <a:r>
              <a:rPr lang="en-GB" sz="1200" kern="1200" dirty="0">
                <a:solidFill>
                  <a:schemeClr val="tx1"/>
                </a:solidFill>
                <a:effectLst/>
                <a:latin typeface="+mn-lt"/>
                <a:ea typeface="+mn-ea"/>
                <a:cs typeface="+mn-cs"/>
              </a:rPr>
              <a:t> sets. The weather had improved and the </a:t>
            </a:r>
            <a:r>
              <a:rPr lang="en-GB" sz="1200" kern="1200" dirty="0" err="1">
                <a:solidFill>
                  <a:schemeClr val="tx1"/>
                </a:solidFill>
                <a:effectLst/>
                <a:latin typeface="+mn-lt"/>
                <a:ea typeface="+mn-ea"/>
                <a:cs typeface="+mn-cs"/>
              </a:rPr>
              <a:t>satsuki</a:t>
            </a:r>
            <a:r>
              <a:rPr lang="en-GB" sz="1200" kern="1200" dirty="0">
                <a:solidFill>
                  <a:schemeClr val="tx1"/>
                </a:solidFill>
                <a:effectLst/>
                <a:latin typeface="+mn-lt"/>
                <a:ea typeface="+mn-ea"/>
                <a:cs typeface="+mn-cs"/>
              </a:rPr>
              <a:t> bare was back. The wind was blowing strongly again. </a:t>
            </a:r>
            <a:r>
              <a:rPr lang="en-GB" sz="1200" i="1" kern="1200" dirty="0" err="1">
                <a:solidFill>
                  <a:schemeClr val="tx1"/>
                </a:solidFill>
                <a:effectLst/>
                <a:latin typeface="+mn-lt"/>
                <a:ea typeface="+mn-ea"/>
                <a:cs typeface="+mn-cs"/>
              </a:rPr>
              <a:t>Hyuu</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Hyuu</a:t>
            </a:r>
            <a:r>
              <a:rPr lang="en-GB" sz="1200" kern="1200" dirty="0">
                <a:solidFill>
                  <a:schemeClr val="tx1"/>
                </a:solidFill>
                <a:effectLst/>
                <a:latin typeface="+mn-lt"/>
                <a:ea typeface="+mn-ea"/>
                <a:cs typeface="+mn-cs"/>
              </a:rPr>
              <a:t>.* The three different </a:t>
            </a:r>
            <a:r>
              <a:rPr lang="en-GB" sz="1200" kern="1200" dirty="0" err="1">
                <a:solidFill>
                  <a:schemeClr val="tx1"/>
                </a:solidFill>
                <a:effectLst/>
                <a:latin typeface="+mn-lt"/>
                <a:ea typeface="+mn-ea"/>
                <a:cs typeface="+mn-cs"/>
              </a:rPr>
              <a:t>koinobori</a:t>
            </a:r>
            <a:r>
              <a:rPr lang="en-GB" sz="1200" kern="1200" dirty="0">
                <a:solidFill>
                  <a:schemeClr val="tx1"/>
                </a:solidFill>
                <a:effectLst/>
                <a:latin typeface="+mn-lt"/>
                <a:ea typeface="+mn-ea"/>
                <a:cs typeface="+mn-cs"/>
              </a:rPr>
              <a:t> sets were all swimming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strong and gracefully. Makoto’s set had pride of place in the corner of the balcony, looking out over the enormous pond of sky full of swimming carp. Each family was proud of their </a:t>
            </a:r>
            <a:r>
              <a:rPr lang="en-GB" sz="1200" kern="1200" dirty="0" err="1">
                <a:solidFill>
                  <a:schemeClr val="tx1"/>
                </a:solidFill>
                <a:effectLst/>
                <a:latin typeface="+mn-lt"/>
                <a:ea typeface="+mn-ea"/>
                <a:cs typeface="+mn-cs"/>
              </a:rPr>
              <a:t>koinobori</a:t>
            </a:r>
            <a:r>
              <a:rPr lang="en-GB" sz="1200" kern="1200" dirty="0">
                <a:solidFill>
                  <a:schemeClr val="tx1"/>
                </a:solidFill>
                <a:effectLst/>
                <a:latin typeface="+mn-lt"/>
                <a:ea typeface="+mn-ea"/>
                <a:cs typeface="+mn-cs"/>
              </a:rPr>
              <a:t> and even Makoto enjoyed looking at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his set. </a:t>
            </a:r>
            <a:r>
              <a:rPr lang="en-GB" sz="1200" kern="1200" dirty="0" err="1">
                <a:solidFill>
                  <a:schemeClr val="tx1"/>
                </a:solidFill>
                <a:effectLst/>
                <a:latin typeface="+mn-lt"/>
                <a:ea typeface="+mn-ea"/>
                <a:cs typeface="+mn-cs"/>
              </a:rPr>
              <a:t>Koisuke</a:t>
            </a:r>
            <a:r>
              <a:rPr lang="en-GB" sz="1200" kern="1200" dirty="0">
                <a:solidFill>
                  <a:schemeClr val="tx1"/>
                </a:solidFill>
                <a:effectLst/>
                <a:latin typeface="+mn-lt"/>
                <a:ea typeface="+mn-ea"/>
                <a:cs typeface="+mn-cs"/>
              </a:rPr>
              <a:t> didn’t want to leave the pole anymore. He was sure his parents would be proud if they saw him now. </a:t>
            </a:r>
            <a:r>
              <a:rPr lang="en-GB" sz="1200" i="1" kern="1200" dirty="0" err="1">
                <a:solidFill>
                  <a:schemeClr val="tx1"/>
                </a:solidFill>
                <a:effectLst/>
                <a:latin typeface="+mn-lt"/>
                <a:ea typeface="+mn-ea"/>
                <a:cs typeface="+mn-cs"/>
              </a:rPr>
              <a:t>Hata</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Hata</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Hata</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Hyuu</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Hyuu</a:t>
            </a:r>
            <a:r>
              <a:rPr lang="en-GB" sz="1200" i="1" kern="1200" dirty="0">
                <a:solidFill>
                  <a:schemeClr val="tx1"/>
                </a:solidFill>
                <a:effectLst/>
                <a:latin typeface="+mn-lt"/>
                <a:ea typeface="+mn-ea"/>
                <a:cs typeface="+mn-cs"/>
              </a:rPr>
              <a:t> is an onomatopoeic word for the sound of whistling or the wind. </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 Similar to </a:t>
            </a:r>
            <a:r>
              <a:rPr lang="en-GB" sz="1200" i="1" kern="1200" dirty="0" err="1">
                <a:solidFill>
                  <a:schemeClr val="tx1"/>
                </a:solidFill>
                <a:effectLst/>
                <a:latin typeface="+mn-lt"/>
                <a:ea typeface="+mn-ea"/>
                <a:cs typeface="+mn-cs"/>
              </a:rPr>
              <a:t>pata</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pata</a:t>
            </a:r>
            <a:r>
              <a:rPr lang="en-GB" sz="1200" i="1" kern="1200" dirty="0">
                <a:solidFill>
                  <a:schemeClr val="tx1"/>
                </a:solidFill>
                <a:effectLst/>
                <a:latin typeface="+mn-lt"/>
                <a:ea typeface="+mn-ea"/>
                <a:cs typeface="+mn-cs"/>
              </a:rPr>
              <a:t>, with the impression of something moving more gently.</a:t>
            </a:r>
          </a:p>
          <a:p>
            <a:endParaRPr lang="en-GB" sz="1200" kern="1200" dirty="0">
              <a:solidFill>
                <a:schemeClr val="tx1"/>
              </a:solidFill>
              <a:effectLst/>
              <a:latin typeface="+mn-lt"/>
              <a:ea typeface="+mn-ea"/>
              <a:cs typeface="+mn-cs"/>
            </a:endParaRPr>
          </a:p>
          <a:p>
            <a:pPr algn="ct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dirty="0">
                <a:latin typeface="Kozuka Gothic Pro R" pitchFamily="34" charset="-128"/>
                <a:ea typeface="Kozuka Gothic Pro R" pitchFamily="34" charset="-128"/>
              </a:rPr>
              <a:t>For more resources, visit </a:t>
            </a:r>
            <a:r>
              <a:rPr lang="en-GB" sz="1200" dirty="0" err="1">
                <a:latin typeface="Kozuka Gothic Pro R" pitchFamily="34" charset="-128"/>
                <a:ea typeface="Kozuka Gothic Pro R" pitchFamily="34" charset="-128"/>
              </a:rPr>
              <a:t>www.japansociety.org.uk</a:t>
            </a:r>
            <a:r>
              <a:rPr lang="en-GB" sz="1200" dirty="0">
                <a:latin typeface="Kozuka Gothic Pro R" pitchFamily="34" charset="-128"/>
                <a:ea typeface="Kozuka Gothic Pro R" pitchFamily="34" charset="-128"/>
              </a:rPr>
              <a:t>.</a:t>
            </a:r>
          </a:p>
        </p:txBody>
      </p:sp>
      <p:sp>
        <p:nvSpPr>
          <p:cNvPr id="4" name="Slide Number Placeholder 3"/>
          <p:cNvSpPr>
            <a:spLocks noGrp="1"/>
          </p:cNvSpPr>
          <p:nvPr>
            <p:ph type="sldNum" sz="quarter" idx="10"/>
          </p:nvPr>
        </p:nvSpPr>
        <p:spPr/>
        <p:txBody>
          <a:bodyPr/>
          <a:lstStyle/>
          <a:p>
            <a:fld id="{28609C5F-35CA-4B5D-9800-691F0D2F62EB}" type="slidenum">
              <a:rPr lang="en-GB" smtClean="0"/>
              <a:t>13</a:t>
            </a:fld>
            <a:endParaRPr lang="en-GB"/>
          </a:p>
        </p:txBody>
      </p:sp>
    </p:spTree>
    <p:extLst>
      <p:ext uri="{BB962C8B-B14F-4D97-AF65-F5344CB8AC3E}">
        <p14:creationId xmlns:p14="http://schemas.microsoft.com/office/powerpoint/2010/main" val="3221923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dirty="0"/>
              <a:t>For more resources, visit </a:t>
            </a:r>
            <a:r>
              <a:rPr lang="en-GB" sz="1200" dirty="0" err="1"/>
              <a:t>www.japansociety.org.uk</a:t>
            </a:r>
            <a:r>
              <a:rPr lang="en-GB" sz="1200" dirty="0"/>
              <a:t>.</a:t>
            </a:r>
          </a:p>
        </p:txBody>
      </p:sp>
      <p:sp>
        <p:nvSpPr>
          <p:cNvPr id="4" name="Slide Number Placeholder 3"/>
          <p:cNvSpPr>
            <a:spLocks noGrp="1"/>
          </p:cNvSpPr>
          <p:nvPr>
            <p:ph type="sldNum" sz="quarter" idx="10"/>
          </p:nvPr>
        </p:nvSpPr>
        <p:spPr/>
        <p:txBody>
          <a:bodyPr/>
          <a:lstStyle/>
          <a:p>
            <a:fld id="{28609C5F-35CA-4B5D-9800-691F0D2F62EB}" type="slidenum">
              <a:rPr lang="en-GB" smtClean="0"/>
              <a:t>14</a:t>
            </a:fld>
            <a:endParaRPr lang="en-GB"/>
          </a:p>
        </p:txBody>
      </p:sp>
    </p:spTree>
    <p:extLst>
      <p:ext uri="{BB962C8B-B14F-4D97-AF65-F5344CB8AC3E}">
        <p14:creationId xmlns:p14="http://schemas.microsoft.com/office/powerpoint/2010/main" val="1574349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8E81752-56F3-CB41-A7DF-130D06B4DC0B}"/>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2</a:t>
            </a:r>
            <a:br>
              <a:rPr lang="en-GB"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But </a:t>
            </a:r>
            <a:r>
              <a:rPr lang="en-GB" sz="1200" kern="1200" dirty="0" err="1">
                <a:solidFill>
                  <a:schemeClr val="tx1"/>
                </a:solidFill>
                <a:effectLst/>
                <a:latin typeface="+mn-lt"/>
                <a:ea typeface="+mn-ea"/>
                <a:cs typeface="+mn-cs"/>
              </a:rPr>
              <a:t>Koisuke</a:t>
            </a:r>
            <a:r>
              <a:rPr lang="en-GB" sz="1200" kern="1200" dirty="0">
                <a:solidFill>
                  <a:schemeClr val="tx1"/>
                </a:solidFill>
                <a:effectLst/>
                <a:latin typeface="+mn-lt"/>
                <a:ea typeface="+mn-ea"/>
                <a:cs typeface="+mn-cs"/>
              </a:rPr>
              <a:t>, the little child carp, had been dreading the festival. Daddy Carp wants their pole to look the best; he has demanded </a:t>
            </a:r>
            <a:r>
              <a:rPr lang="en-GB" sz="1200" kern="1200" dirty="0" err="1">
                <a:solidFill>
                  <a:schemeClr val="tx1"/>
                </a:solidFill>
                <a:effectLst/>
                <a:latin typeface="+mn-lt"/>
                <a:ea typeface="+mn-ea"/>
                <a:cs typeface="+mn-cs"/>
              </a:rPr>
              <a:t>Koisuke</a:t>
            </a:r>
            <a:r>
              <a:rPr lang="en-GB" sz="1200" kern="1200" dirty="0">
                <a:solidFill>
                  <a:schemeClr val="tx1"/>
                </a:solidFill>
                <a:effectLst/>
                <a:latin typeface="+mn-lt"/>
                <a:ea typeface="+mn-ea"/>
                <a:cs typeface="+mn-cs"/>
              </a:rPr>
              <a:t> swim in exactly the same way as him, but </a:t>
            </a:r>
            <a:r>
              <a:rPr lang="en-GB" sz="1200" kern="1200" dirty="0" err="1">
                <a:solidFill>
                  <a:schemeClr val="tx1"/>
                </a:solidFill>
                <a:effectLst/>
                <a:latin typeface="+mn-lt"/>
                <a:ea typeface="+mn-ea"/>
                <a:cs typeface="+mn-cs"/>
              </a:rPr>
              <a:t>Koisuke’s</a:t>
            </a:r>
            <a:r>
              <a:rPr lang="en-GB" sz="1200" kern="1200" dirty="0">
                <a:solidFill>
                  <a:schemeClr val="tx1"/>
                </a:solidFill>
                <a:effectLst/>
                <a:latin typeface="+mn-lt"/>
                <a:ea typeface="+mn-ea"/>
                <a:cs typeface="+mn-cs"/>
              </a:rPr>
              <a:t> small tail just doesn’t respond to the wind like Daddy and Mummy’s big tails. After trying all morning, he was exhausted. He had had enough.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 don’t want to be with you anymore. I’m old enough to swim on my own,” he shouted.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“Watch your mouth!” Daddy Carp snapped back. Mummy Carp just shook her head in disappointment. </a:t>
            </a:r>
          </a:p>
          <a:p>
            <a:endParaRPr lang="en-GB"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Koisuke</a:t>
            </a:r>
            <a:r>
              <a:rPr lang="en-GB" sz="1200" kern="1200" dirty="0">
                <a:solidFill>
                  <a:schemeClr val="tx1"/>
                </a:solidFill>
                <a:effectLst/>
                <a:latin typeface="+mn-lt"/>
                <a:ea typeface="+mn-ea"/>
                <a:cs typeface="+mn-cs"/>
              </a:rPr>
              <a:t> continued, “Why do you always get to go at the top? Why can’t I have a go?”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“Be quiet!”  Daddy roared. “How dare you say that? You can’t swim on your own. You should be grateful to be a part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of this family.”</a:t>
            </a:r>
          </a:p>
          <a:p>
            <a:pPr algn="ct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8E81752-56F3-CB41-A7DF-130D06B4DC0B}"/>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3</a:t>
            </a:r>
            <a:br>
              <a:rPr lang="en-GB"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Koisuke</a:t>
            </a:r>
            <a:r>
              <a:rPr lang="en-GB" sz="1200" kern="1200" dirty="0">
                <a:solidFill>
                  <a:schemeClr val="tx1"/>
                </a:solidFill>
                <a:effectLst/>
                <a:latin typeface="+mn-lt"/>
                <a:ea typeface="+mn-ea"/>
                <a:cs typeface="+mn-cs"/>
              </a:rPr>
              <a:t> twisted his body in anger and his blue scales became almost purple with rage. The wind was so strong now that his small body shook vigorously from side to side. As </a:t>
            </a:r>
            <a:r>
              <a:rPr lang="en-GB" sz="1200" kern="1200" dirty="0" err="1">
                <a:solidFill>
                  <a:schemeClr val="tx1"/>
                </a:solidFill>
                <a:effectLst/>
                <a:latin typeface="+mn-lt"/>
                <a:ea typeface="+mn-ea"/>
                <a:cs typeface="+mn-cs"/>
              </a:rPr>
              <a:t>Koisuke</a:t>
            </a:r>
            <a:r>
              <a:rPr lang="en-GB" sz="1200" kern="1200" dirty="0">
                <a:solidFill>
                  <a:schemeClr val="tx1"/>
                </a:solidFill>
                <a:effectLst/>
                <a:latin typeface="+mn-lt"/>
                <a:ea typeface="+mn-ea"/>
                <a:cs typeface="+mn-cs"/>
              </a:rPr>
              <a:t> moved, the knot anchoring him to the pole was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getting looser and looser. </a:t>
            </a:r>
            <a:r>
              <a:rPr lang="en-GB" sz="1200" i="1" kern="1200" dirty="0">
                <a:solidFill>
                  <a:schemeClr val="tx1"/>
                </a:solidFill>
                <a:effectLst/>
                <a:latin typeface="+mn-lt"/>
                <a:ea typeface="+mn-ea"/>
                <a:cs typeface="+mn-cs"/>
              </a:rPr>
              <a:t>Shu </a:t>
            </a:r>
            <a:r>
              <a:rPr lang="en-GB" sz="1200" i="1" kern="1200" dirty="0" err="1">
                <a:solidFill>
                  <a:schemeClr val="tx1"/>
                </a:solidFill>
                <a:effectLst/>
                <a:latin typeface="+mn-lt"/>
                <a:ea typeface="+mn-ea"/>
                <a:cs typeface="+mn-cs"/>
              </a:rPr>
              <a:t>shu</a:t>
            </a:r>
            <a:r>
              <a:rPr lang="en-GB" sz="1200" i="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The wind blew again and before he knew it, </a:t>
            </a:r>
            <a:r>
              <a:rPr lang="en-GB" sz="1200" kern="1200" dirty="0" err="1">
                <a:solidFill>
                  <a:schemeClr val="tx1"/>
                </a:solidFill>
                <a:effectLst/>
                <a:latin typeface="+mn-lt"/>
                <a:ea typeface="+mn-ea"/>
                <a:cs typeface="+mn-cs"/>
              </a:rPr>
              <a:t>Koisuke</a:t>
            </a:r>
            <a:r>
              <a:rPr lang="en-GB" sz="1200" kern="1200" dirty="0">
                <a:solidFill>
                  <a:schemeClr val="tx1"/>
                </a:solidFill>
                <a:effectLst/>
                <a:latin typeface="+mn-lt"/>
                <a:ea typeface="+mn-ea"/>
                <a:cs typeface="+mn-cs"/>
              </a:rPr>
              <a:t> was swept away into the sky.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He swam freely into the wind, leaving Daddy and Mummy astonished with their mouths wide open (actually, it’s quite difficult for them to close their mouths!).</a:t>
            </a:r>
          </a:p>
          <a:p>
            <a:endParaRPr lang="en-GB" sz="1200" kern="1200" dirty="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 Shu Shu is an onomatopoeic word meaning </a:t>
            </a:r>
            <a:r>
              <a:rPr lang="en-GB" sz="1200" i="1" kern="1200" dirty="0" err="1">
                <a:solidFill>
                  <a:schemeClr val="tx1"/>
                </a:solidFill>
                <a:effectLst/>
                <a:latin typeface="+mn-lt"/>
                <a:ea typeface="+mn-ea"/>
                <a:cs typeface="+mn-cs"/>
              </a:rPr>
              <a:t>woosh</a:t>
            </a:r>
            <a:r>
              <a:rPr lang="en-GB" sz="1200" i="1" kern="1200" dirty="0">
                <a:solidFill>
                  <a:schemeClr val="tx1"/>
                </a:solidFill>
                <a:effectLst/>
                <a:latin typeface="+mn-lt"/>
                <a:ea typeface="+mn-ea"/>
                <a:cs typeface="+mn-cs"/>
              </a:rPr>
              <a:t> or swish.</a:t>
            </a:r>
          </a:p>
          <a:p>
            <a:endParaRPr lang="en-GB" sz="1200" kern="1200" dirty="0">
              <a:solidFill>
                <a:schemeClr val="tx1"/>
              </a:solidFill>
              <a:effectLst/>
              <a:latin typeface="+mn-lt"/>
              <a:ea typeface="+mn-ea"/>
              <a:cs typeface="+mn-cs"/>
            </a:endParaRPr>
          </a:p>
          <a:p>
            <a:pPr algn="ctr"/>
            <a:endParaRPr lang="en-US" dirty="0"/>
          </a:p>
        </p:txBody>
      </p:sp>
    </p:spTree>
    <p:extLst>
      <p:ext uri="{BB962C8B-B14F-4D97-AF65-F5344CB8AC3E}">
        <p14:creationId xmlns:p14="http://schemas.microsoft.com/office/powerpoint/2010/main" val="111627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A80D9AB-C264-6444-9310-AEED2BDD102A}"/>
              </a:ext>
            </a:extLst>
          </p:cNvPr>
          <p:cNvSpPr>
            <a:spLocks noGrp="1"/>
          </p:cNvSpPr>
          <p:nvPr>
            <p:ph type="body" idx="1"/>
          </p:nvPr>
        </p:nvSpPr>
        <p:spPr/>
        <p:txBody>
          <a:bodyPr/>
          <a:lstStyle/>
          <a:p>
            <a:pPr algn="ctr"/>
            <a:r>
              <a:rPr lang="en-GB" sz="1200" b="0" kern="1200" dirty="0">
                <a:solidFill>
                  <a:schemeClr val="tx1"/>
                </a:solidFill>
                <a:effectLst/>
                <a:latin typeface="+mn-lt"/>
                <a:ea typeface="+mn-ea"/>
                <a:cs typeface="+mn-cs"/>
              </a:rPr>
              <a:t>4</a:t>
            </a:r>
          </a:p>
          <a:p>
            <a:pPr algn="ctr"/>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was a great feeling to be swimming in the sky without anything holding him down. He felt so grown up. But this feeling didn’t last long as the sky suddenly changed colour and it started to rain. </a:t>
            </a:r>
            <a:r>
              <a:rPr lang="en-GB" sz="1200" kern="1200" dirty="0" err="1">
                <a:solidFill>
                  <a:schemeClr val="tx1"/>
                </a:solidFill>
                <a:effectLst/>
                <a:latin typeface="+mn-lt"/>
                <a:ea typeface="+mn-ea"/>
                <a:cs typeface="+mn-cs"/>
              </a:rPr>
              <a:t>Koisuke</a:t>
            </a:r>
            <a:r>
              <a:rPr lang="en-GB" sz="1200" kern="1200" dirty="0">
                <a:solidFill>
                  <a:schemeClr val="tx1"/>
                </a:solidFill>
                <a:effectLst/>
                <a:latin typeface="+mn-lt"/>
                <a:ea typeface="+mn-ea"/>
                <a:cs typeface="+mn-cs"/>
              </a:rPr>
              <a:t> tried to continue swimming but there was no wind any more. He tumbled down onto the balcony of a flat below. As he landed, he noticed a small set of </a:t>
            </a:r>
            <a:r>
              <a:rPr lang="en-GB" sz="1200" kern="1200" dirty="0" err="1">
                <a:solidFill>
                  <a:schemeClr val="tx1"/>
                </a:solidFill>
                <a:effectLst/>
                <a:latin typeface="+mn-lt"/>
                <a:ea typeface="+mn-ea"/>
                <a:cs typeface="+mn-cs"/>
              </a:rPr>
              <a:t>koinobori</a:t>
            </a:r>
            <a:r>
              <a:rPr lang="en-GB" sz="1200" kern="1200" dirty="0">
                <a:solidFill>
                  <a:schemeClr val="tx1"/>
                </a:solidFill>
                <a:effectLst/>
                <a:latin typeface="+mn-lt"/>
                <a:ea typeface="+mn-ea"/>
                <a:cs typeface="+mn-cs"/>
              </a:rPr>
              <a:t> flags attached to the balcony wall. </a:t>
            </a:r>
          </a:p>
          <a:p>
            <a:pPr algn="ct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C70FE1E-A005-C141-9CA4-9F0848821C87}"/>
              </a:ext>
            </a:extLst>
          </p:cNvPr>
          <p:cNvSpPr>
            <a:spLocks noGrp="1"/>
          </p:cNvSpPr>
          <p:nvPr>
            <p:ph type="body" idx="1"/>
          </p:nvPr>
        </p:nvSpPr>
        <p:spPr/>
        <p:txBody>
          <a:bodyPr/>
          <a:lstStyle/>
          <a:p>
            <a:pPr algn="ctr"/>
            <a:r>
              <a:rPr lang="en-GB" sz="1200" b="0" kern="1200" dirty="0">
                <a:solidFill>
                  <a:schemeClr val="tx1"/>
                </a:solidFill>
                <a:effectLst/>
                <a:latin typeface="+mn-lt"/>
                <a:ea typeface="+mn-ea"/>
                <a:cs typeface="+mn-cs"/>
              </a:rPr>
              <a:t>5</a:t>
            </a:r>
          </a:p>
          <a:p>
            <a:pPr algn="ctr"/>
            <a:endParaRPr lang="en-GB" sz="1200" b="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flat belonged to Makoto’s family.  He only has a mummy. As far back as he can remember he has never had a daddy. Because of that Makoto hates Children’s Day. He hates seeing all the </a:t>
            </a:r>
            <a:r>
              <a:rPr lang="en-GB" sz="1200" kern="1200" dirty="0" err="1">
                <a:solidFill>
                  <a:schemeClr val="tx1"/>
                </a:solidFill>
                <a:effectLst/>
                <a:latin typeface="+mn-lt"/>
                <a:ea typeface="+mn-ea"/>
                <a:cs typeface="+mn-cs"/>
              </a:rPr>
              <a:t>koinobori</a:t>
            </a:r>
            <a:r>
              <a:rPr lang="en-GB" sz="1200" kern="1200" dirty="0">
                <a:solidFill>
                  <a:schemeClr val="tx1"/>
                </a:solidFill>
                <a:effectLst/>
                <a:latin typeface="+mn-lt"/>
                <a:ea typeface="+mn-ea"/>
                <a:cs typeface="+mn-cs"/>
              </a:rPr>
              <a:t> sets with daddy carp. Just as </a:t>
            </a:r>
            <a:r>
              <a:rPr lang="en-GB" sz="1200" kern="1200" dirty="0" err="1">
                <a:solidFill>
                  <a:schemeClr val="tx1"/>
                </a:solidFill>
                <a:effectLst/>
                <a:latin typeface="+mn-lt"/>
                <a:ea typeface="+mn-ea"/>
                <a:cs typeface="+mn-cs"/>
              </a:rPr>
              <a:t>Koisuke</a:t>
            </a:r>
            <a:r>
              <a:rPr lang="en-GB" sz="1200" kern="1200" dirty="0">
                <a:solidFill>
                  <a:schemeClr val="tx1"/>
                </a:solidFill>
                <a:effectLst/>
                <a:latin typeface="+mn-lt"/>
                <a:ea typeface="+mn-ea"/>
                <a:cs typeface="+mn-cs"/>
              </a:rPr>
              <a:t> landed on the balcony, Makoto came rushing out and tore down the </a:t>
            </a:r>
            <a:r>
              <a:rPr lang="en-GB" sz="1200" kern="1200" dirty="0" err="1">
                <a:solidFill>
                  <a:schemeClr val="tx1"/>
                </a:solidFill>
                <a:effectLst/>
                <a:latin typeface="+mn-lt"/>
                <a:ea typeface="+mn-ea"/>
                <a:cs typeface="+mn-cs"/>
              </a:rPr>
              <a:t>koinobori</a:t>
            </a:r>
            <a:r>
              <a:rPr lang="en-GB" sz="1200" kern="1200" dirty="0">
                <a:solidFill>
                  <a:schemeClr val="tx1"/>
                </a:solidFill>
                <a:effectLst/>
                <a:latin typeface="+mn-lt"/>
                <a:ea typeface="+mn-ea"/>
                <a:cs typeface="+mn-cs"/>
              </a:rPr>
              <a:t> flags. In his rage, he pulled the daddy carp off and threw it off the balcony. Then Makoto went back inside, still raging. He didn’t notice </a:t>
            </a:r>
            <a:r>
              <a:rPr lang="en-GB" sz="1200" kern="1200" dirty="0" err="1">
                <a:solidFill>
                  <a:schemeClr val="tx1"/>
                </a:solidFill>
                <a:effectLst/>
                <a:latin typeface="+mn-lt"/>
                <a:ea typeface="+mn-ea"/>
                <a:cs typeface="+mn-cs"/>
              </a:rPr>
              <a:t>Koisuke</a:t>
            </a:r>
            <a:r>
              <a:rPr lang="en-GB" sz="1200" kern="1200" dirty="0">
                <a:solidFill>
                  <a:schemeClr val="tx1"/>
                </a:solidFill>
                <a:effectLst/>
                <a:latin typeface="+mn-lt"/>
                <a:ea typeface="+mn-ea"/>
                <a:cs typeface="+mn-cs"/>
              </a:rPr>
              <a:t>, who lay there horrified, wondering whether he might encounter the same fate as that daddy carp. </a:t>
            </a:r>
          </a:p>
          <a:p>
            <a:pPr algn="l"/>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5DE4C36-3EFA-8D43-8FD1-7A374CCD2A4D}"/>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6</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Makoto’s mummy went outside and picked up the remaining </a:t>
            </a:r>
            <a:r>
              <a:rPr lang="en-GB" sz="1200" kern="1200" dirty="0" err="1">
                <a:solidFill>
                  <a:schemeClr val="tx1"/>
                </a:solidFill>
                <a:effectLst/>
                <a:latin typeface="+mn-lt"/>
                <a:ea typeface="+mn-ea"/>
                <a:cs typeface="+mn-cs"/>
              </a:rPr>
              <a:t>koinobori</a:t>
            </a:r>
            <a:r>
              <a:rPr lang="en-GB" sz="1200" kern="1200" dirty="0">
                <a:solidFill>
                  <a:schemeClr val="tx1"/>
                </a:solidFill>
                <a:effectLst/>
                <a:latin typeface="+mn-lt"/>
                <a:ea typeface="+mn-ea"/>
                <a:cs typeface="+mn-cs"/>
              </a:rPr>
              <a:t> flags. She looked over the balcony wall to see where the daddy carp had landed but she couldn’t see it. Instead she saw </a:t>
            </a:r>
            <a:r>
              <a:rPr lang="en-GB" sz="1200" kern="1200" dirty="0" err="1">
                <a:solidFill>
                  <a:schemeClr val="tx1"/>
                </a:solidFill>
                <a:effectLst/>
                <a:latin typeface="+mn-lt"/>
                <a:ea typeface="+mn-ea"/>
                <a:cs typeface="+mn-cs"/>
              </a:rPr>
              <a:t>Koisuke</a:t>
            </a:r>
            <a:r>
              <a:rPr lang="en-GB" sz="1200" kern="1200" dirty="0">
                <a:solidFill>
                  <a:schemeClr val="tx1"/>
                </a:solidFill>
                <a:effectLst/>
                <a:latin typeface="+mn-lt"/>
                <a:ea typeface="+mn-ea"/>
                <a:cs typeface="+mn-cs"/>
              </a:rPr>
              <a:t> on the balcony floor; she was puzzled, but picked him up too and brought them all inside. </a:t>
            </a:r>
            <a:r>
              <a:rPr lang="en-GB" sz="1200" kern="1200" dirty="0" err="1">
                <a:solidFill>
                  <a:schemeClr val="tx1"/>
                </a:solidFill>
                <a:effectLst/>
                <a:latin typeface="+mn-lt"/>
                <a:ea typeface="+mn-ea"/>
                <a:cs typeface="+mn-cs"/>
              </a:rPr>
              <a:t>Koisuke</a:t>
            </a:r>
            <a:r>
              <a:rPr lang="en-GB" sz="1200" kern="1200" dirty="0">
                <a:solidFill>
                  <a:schemeClr val="tx1"/>
                </a:solidFill>
                <a:effectLst/>
                <a:latin typeface="+mn-lt"/>
                <a:ea typeface="+mn-ea"/>
                <a:cs typeface="+mn-cs"/>
              </a:rPr>
              <a:t> was relieved.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Mummy looked at Makoto sulking but didn’t say anything. She untied the two carp from the pole and hung them up with </a:t>
            </a:r>
            <a:r>
              <a:rPr lang="en-GB" sz="1200" kern="1200" dirty="0" err="1">
                <a:solidFill>
                  <a:schemeClr val="tx1"/>
                </a:solidFill>
                <a:effectLst/>
                <a:latin typeface="+mn-lt"/>
                <a:ea typeface="+mn-ea"/>
                <a:cs typeface="+mn-cs"/>
              </a:rPr>
              <a:t>Koisuke</a:t>
            </a:r>
            <a:r>
              <a:rPr lang="en-GB" sz="1200" kern="1200" dirty="0">
                <a:solidFill>
                  <a:schemeClr val="tx1"/>
                </a:solidFill>
                <a:effectLst/>
                <a:latin typeface="+mn-lt"/>
                <a:ea typeface="+mn-ea"/>
                <a:cs typeface="+mn-cs"/>
              </a:rPr>
              <a:t> on an empty coat hanger. </a:t>
            </a:r>
            <a:r>
              <a:rPr lang="en-GB" sz="1200" kern="1200" dirty="0" err="1">
                <a:solidFill>
                  <a:schemeClr val="tx1"/>
                </a:solidFill>
                <a:effectLst/>
                <a:latin typeface="+mn-lt"/>
                <a:ea typeface="+mn-ea"/>
                <a:cs typeface="+mn-cs"/>
              </a:rPr>
              <a:t>Koisuke</a:t>
            </a:r>
            <a:r>
              <a:rPr lang="en-GB" sz="1200" kern="1200" dirty="0">
                <a:solidFill>
                  <a:schemeClr val="tx1"/>
                </a:solidFill>
                <a:effectLst/>
                <a:latin typeface="+mn-lt"/>
                <a:ea typeface="+mn-ea"/>
                <a:cs typeface="+mn-cs"/>
              </a:rPr>
              <a:t> felt a bit undignified being upside down. He missed his own pole. Mummy disappeared into the next room. </a:t>
            </a:r>
            <a:r>
              <a:rPr lang="en-GB" sz="1200" kern="1200" dirty="0" err="1">
                <a:solidFill>
                  <a:schemeClr val="tx1"/>
                </a:solidFill>
                <a:effectLst/>
                <a:latin typeface="+mn-lt"/>
                <a:ea typeface="+mn-ea"/>
                <a:cs typeface="+mn-cs"/>
              </a:rPr>
              <a:t>Koisuke</a:t>
            </a:r>
            <a:r>
              <a:rPr lang="en-GB" sz="1200" kern="1200" dirty="0">
                <a:solidFill>
                  <a:schemeClr val="tx1"/>
                </a:solidFill>
                <a:effectLst/>
                <a:latin typeface="+mn-lt"/>
                <a:ea typeface="+mn-ea"/>
                <a:cs typeface="+mn-cs"/>
              </a:rPr>
              <a:t> heard her talking on the phone for a while. Makoto picked up his tablet and started watching a cartoon. After a while, the doorbell rang.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“That must be your Auntie,” Mummy said as she went to open the door. </a:t>
            </a:r>
          </a:p>
          <a:p>
            <a:pPr algn="ct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41A39CB-171E-6144-B0D9-9351A5F56B9A}"/>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Two women came in with a huge basket. All three grown-ups looked very happy to see each other and Makoto’s mummy was delighted to see what was inside it. </a:t>
            </a:r>
            <a:r>
              <a:rPr lang="en-GB" sz="1200" kern="1200" dirty="0" err="1">
                <a:solidFill>
                  <a:schemeClr val="tx1"/>
                </a:solidFill>
                <a:effectLst/>
                <a:latin typeface="+mn-lt"/>
                <a:ea typeface="+mn-ea"/>
                <a:cs typeface="+mn-cs"/>
              </a:rPr>
              <a:t>Koisuke</a:t>
            </a:r>
            <a:r>
              <a:rPr lang="en-GB" sz="1200" kern="1200" dirty="0">
                <a:solidFill>
                  <a:schemeClr val="tx1"/>
                </a:solidFill>
                <a:effectLst/>
                <a:latin typeface="+mn-lt"/>
                <a:ea typeface="+mn-ea"/>
                <a:cs typeface="+mn-cs"/>
              </a:rPr>
              <a:t> wondered if it was a big present. Then he heard a noise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coming from the basket. It sounded like a strange animal with a breathing problem. </a:t>
            </a:r>
            <a:r>
              <a:rPr lang="en-GB" sz="1200" kern="1200" dirty="0" err="1">
                <a:solidFill>
                  <a:schemeClr val="tx1"/>
                </a:solidFill>
                <a:effectLst/>
                <a:latin typeface="+mn-lt"/>
                <a:ea typeface="+mn-ea"/>
                <a:cs typeface="+mn-cs"/>
              </a:rPr>
              <a:t>Koisuke</a:t>
            </a:r>
            <a:r>
              <a:rPr lang="en-GB" sz="1200" kern="1200" dirty="0">
                <a:solidFill>
                  <a:schemeClr val="tx1"/>
                </a:solidFill>
                <a:effectLst/>
                <a:latin typeface="+mn-lt"/>
                <a:ea typeface="+mn-ea"/>
                <a:cs typeface="+mn-cs"/>
              </a:rPr>
              <a:t> felt a bit worried. Makoto, who had been ignoring them, looked up. Makoto’s mummy said to him, “They brought their new baby! It’s his first outing!”</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Auntie put both hands in the basket, lifted up a tiny baby and said, “Makoto-</a:t>
            </a:r>
            <a:r>
              <a:rPr lang="en-GB" sz="1200" kern="1200" dirty="0" err="1">
                <a:solidFill>
                  <a:schemeClr val="tx1"/>
                </a:solidFill>
                <a:effectLst/>
                <a:latin typeface="+mn-lt"/>
                <a:ea typeface="+mn-ea"/>
                <a:cs typeface="+mn-cs"/>
              </a:rPr>
              <a:t>kun</a:t>
            </a:r>
            <a:r>
              <a:rPr lang="en-GB" sz="1200" kern="1200" dirty="0">
                <a:solidFill>
                  <a:schemeClr val="tx1"/>
                </a:solidFill>
                <a:effectLst/>
                <a:latin typeface="+mn-lt"/>
                <a:ea typeface="+mn-ea"/>
                <a:cs typeface="+mn-cs"/>
              </a:rPr>
              <a:t>, this is your cousin, Hiroki-</a:t>
            </a:r>
            <a:r>
              <a:rPr lang="en-GB" sz="1200" kern="1200" dirty="0" err="1">
                <a:solidFill>
                  <a:schemeClr val="tx1"/>
                </a:solidFill>
                <a:effectLst/>
                <a:latin typeface="+mn-lt"/>
                <a:ea typeface="+mn-ea"/>
                <a:cs typeface="+mn-cs"/>
              </a:rPr>
              <a:t>kun</a:t>
            </a:r>
            <a:r>
              <a:rPr lang="en-GB" sz="1200" kern="1200" dirty="0">
                <a:solidFill>
                  <a:schemeClr val="tx1"/>
                </a:solidFill>
                <a:effectLst/>
                <a:latin typeface="+mn-lt"/>
                <a:ea typeface="+mn-ea"/>
                <a:cs typeface="+mn-cs"/>
              </a:rPr>
              <a:t>. Come and say hello.”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bell rang again. Auntie said, “I invited my friends, too. I hope you don’t mind. I wanted us to all celebrate Children’s Day together.” </a:t>
            </a:r>
          </a:p>
          <a:p>
            <a:pPr algn="ct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D4DAF3B-6C02-324A-82C7-F22E11E9EF56}"/>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8</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Mummy went to open the door and there was a burst of noise. When she came back into the room, she was followed by a couple and two children - a boy and a girl, both a similar age to Makoto. Their daddy was holding yet another small baby. Everyone was very excited to see each other.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Makoto’s mummy brought a mountain of </a:t>
            </a:r>
            <a:r>
              <a:rPr lang="en-GB" sz="1200" kern="1200" dirty="0" err="1">
                <a:solidFill>
                  <a:schemeClr val="tx1"/>
                </a:solidFill>
                <a:effectLst/>
                <a:latin typeface="+mn-lt"/>
                <a:ea typeface="+mn-ea"/>
                <a:cs typeface="+mn-cs"/>
              </a:rPr>
              <a:t>kashiwa</a:t>
            </a:r>
            <a:r>
              <a:rPr lang="en-GB" sz="1200" kern="1200" dirty="0">
                <a:solidFill>
                  <a:schemeClr val="tx1"/>
                </a:solidFill>
                <a:effectLst/>
                <a:latin typeface="+mn-lt"/>
                <a:ea typeface="+mn-ea"/>
                <a:cs typeface="+mn-cs"/>
              </a:rPr>
              <a:t> mochi with tea and juice. Makoto was still glued to his tablet but he enjoyed some juice and a couple of </a:t>
            </a:r>
            <a:r>
              <a:rPr lang="en-GB" sz="1200" kern="1200" dirty="0" err="1">
                <a:solidFill>
                  <a:schemeClr val="tx1"/>
                </a:solidFill>
                <a:effectLst/>
                <a:latin typeface="+mn-lt"/>
                <a:ea typeface="+mn-ea"/>
                <a:cs typeface="+mn-cs"/>
              </a:rPr>
              <a:t>kashiwa</a:t>
            </a:r>
            <a:r>
              <a:rPr lang="en-GB" sz="1200" kern="1200" dirty="0">
                <a:solidFill>
                  <a:schemeClr val="tx1"/>
                </a:solidFill>
                <a:effectLst/>
                <a:latin typeface="+mn-lt"/>
                <a:ea typeface="+mn-ea"/>
                <a:cs typeface="+mn-cs"/>
              </a:rPr>
              <a:t> mochi. He felt his mood beginning to change. The boy and the girl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were so impressed by his tablet and joined him to watch the cartoon. Then they asked him if they could all play together. The children started to run around and almost knocked over the table, and then the babies started to cry. It was chaos! Makoto was starting to feel much better.   </a:t>
            </a:r>
          </a:p>
          <a:p>
            <a:pPr algn="ct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3D29044-7AFD-584E-BC57-07F4872A878A}"/>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9</a:t>
            </a:r>
          </a:p>
          <a:p>
            <a:pPr algn="ctr"/>
            <a:endParaRPr lang="en-US" dirty="0"/>
          </a:p>
          <a:p>
            <a:r>
              <a:rPr lang="en-GB" sz="1200" kern="1200" dirty="0">
                <a:solidFill>
                  <a:schemeClr val="tx1"/>
                </a:solidFill>
                <a:effectLst/>
                <a:latin typeface="+mn-lt"/>
                <a:ea typeface="+mn-ea"/>
                <a:cs typeface="+mn-cs"/>
              </a:rPr>
              <a:t>Later on, Auntie said to Makoto, “I brought something to show you,” and she took out a </a:t>
            </a:r>
            <a:r>
              <a:rPr lang="en-GB" sz="1200" kern="1200" dirty="0" err="1">
                <a:solidFill>
                  <a:schemeClr val="tx1"/>
                </a:solidFill>
                <a:effectLst/>
                <a:latin typeface="+mn-lt"/>
                <a:ea typeface="+mn-ea"/>
                <a:cs typeface="+mn-cs"/>
              </a:rPr>
              <a:t>koinobori</a:t>
            </a:r>
            <a:r>
              <a:rPr lang="en-GB" sz="1200" kern="1200" dirty="0">
                <a:solidFill>
                  <a:schemeClr val="tx1"/>
                </a:solidFill>
                <a:effectLst/>
                <a:latin typeface="+mn-lt"/>
                <a:ea typeface="+mn-ea"/>
                <a:cs typeface="+mn-cs"/>
              </a:rPr>
              <a:t> set from her big bag. The set was even smaller than Makoto’s one. When she unfolded the flags, </a:t>
            </a:r>
            <a:r>
              <a:rPr lang="en-GB" sz="1200" kern="1200" dirty="0" err="1">
                <a:solidFill>
                  <a:schemeClr val="tx1"/>
                </a:solidFill>
                <a:effectLst/>
                <a:latin typeface="+mn-lt"/>
                <a:ea typeface="+mn-ea"/>
                <a:cs typeface="+mn-cs"/>
              </a:rPr>
              <a:t>Koisuke</a:t>
            </a:r>
            <a:r>
              <a:rPr lang="en-GB" sz="1200" kern="1200" dirty="0">
                <a:solidFill>
                  <a:schemeClr val="tx1"/>
                </a:solidFill>
                <a:effectLst/>
                <a:latin typeface="+mn-lt"/>
                <a:ea typeface="+mn-ea"/>
                <a:cs typeface="+mn-cs"/>
              </a:rPr>
              <a:t> saw that there were two mummy carp and a child carp.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is a bit different from the usual ones, but we wanted it to reflect our family,” said Auntie, and she and her partner smiled at each other. Then Auntie said, “We couldn’t find a set like this, so we had to buy two sets. That’s why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it’s so small – it was too expensive to buy two large sets!” and she laughed.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Her partner said, “With the spare daddy and child flags we will make a pillow for Hiroki and a nappy bag for us!” They laughed some more and everybody joined in.</a:t>
            </a:r>
          </a:p>
          <a:p>
            <a:pPr algn="ct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85" name="Group 184"/>
          <p:cNvGrpSpPr/>
          <p:nvPr userDrawn="1"/>
        </p:nvGrpSpPr>
        <p:grpSpPr>
          <a:xfrm>
            <a:off x="-3512666" y="908720"/>
            <a:ext cx="8069331" cy="5247639"/>
            <a:chOff x="-3515842" y="980728"/>
            <a:chExt cx="8069331" cy="5247639"/>
          </a:xfrm>
          <a:scene3d>
            <a:camera prst="orthographicFront">
              <a:rot lat="0" lon="0" rev="0"/>
            </a:camera>
            <a:lightRig rig="threePt" dir="t"/>
          </a:scene3d>
        </p:grpSpPr>
        <p:sp>
          <p:nvSpPr>
            <p:cNvPr id="186" name="Freeform 185"/>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186"/>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8" name="Group 187"/>
          <p:cNvGrpSpPr/>
          <p:nvPr userDrawn="1"/>
        </p:nvGrpSpPr>
        <p:grpSpPr>
          <a:xfrm>
            <a:off x="4556665" y="908720"/>
            <a:ext cx="8056641" cy="5247639"/>
            <a:chOff x="4572625" y="980729"/>
            <a:chExt cx="8056641" cy="5247639"/>
          </a:xfrm>
        </p:grpSpPr>
        <p:sp>
          <p:nvSpPr>
            <p:cNvPr id="189" name="Freeform 188"/>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cene3d>
              <a:camera prst="orthographicFront">
                <a:rot lat="0" lon="0" rev="0"/>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189"/>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1" name="Freeform 190"/>
          <p:cNvSpPr/>
          <p:nvPr userDrawn="1"/>
        </p:nvSpPr>
        <p:spPr>
          <a:xfrm flipH="1">
            <a:off x="7824366" y="1060650"/>
            <a:ext cx="4029103" cy="5247640"/>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900000" lon="1980000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2" name="Group 191"/>
          <p:cNvGrpSpPr/>
          <p:nvPr userDrawn="1"/>
        </p:nvGrpSpPr>
        <p:grpSpPr>
          <a:xfrm>
            <a:off x="522000" y="-1755576"/>
            <a:ext cx="8071476" cy="4752528"/>
            <a:chOff x="525671" y="1412776"/>
            <a:chExt cx="8074820" cy="4712034"/>
          </a:xfrm>
        </p:grpSpPr>
        <p:sp>
          <p:nvSpPr>
            <p:cNvPr id="193" name="Freeform 19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Freeform 19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5" name="Group 194"/>
          <p:cNvGrpSpPr/>
          <p:nvPr userDrawn="1"/>
        </p:nvGrpSpPr>
        <p:grpSpPr>
          <a:xfrm>
            <a:off x="522000" y="-1755576"/>
            <a:ext cx="8071476" cy="4752528"/>
            <a:chOff x="525671" y="1412776"/>
            <a:chExt cx="8074820" cy="4712034"/>
          </a:xfrm>
          <a:scene3d>
            <a:camera prst="orthographicFront">
              <a:rot lat="20400000" lon="0" rev="0"/>
            </a:camera>
            <a:lightRig rig="threePt" dir="t"/>
          </a:scene3d>
        </p:grpSpPr>
        <p:sp>
          <p:nvSpPr>
            <p:cNvPr id="196" name="Freeform 195"/>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Freeform 196"/>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8" name="Group 197"/>
          <p:cNvGrpSpPr/>
          <p:nvPr userDrawn="1"/>
        </p:nvGrpSpPr>
        <p:grpSpPr>
          <a:xfrm>
            <a:off x="522000" y="-1755576"/>
            <a:ext cx="8071476" cy="4752528"/>
            <a:chOff x="525671" y="1412776"/>
            <a:chExt cx="8074820" cy="4712034"/>
          </a:xfrm>
          <a:scene3d>
            <a:camera prst="orthographicFront">
              <a:rot lat="19800000" lon="0" rev="0"/>
            </a:camera>
            <a:lightRig rig="threePt" dir="t"/>
          </a:scene3d>
        </p:grpSpPr>
        <p:sp>
          <p:nvSpPr>
            <p:cNvPr id="199" name="Freeform 198"/>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Freeform 199"/>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1" name="Group 200"/>
          <p:cNvGrpSpPr/>
          <p:nvPr userDrawn="1"/>
        </p:nvGrpSpPr>
        <p:grpSpPr>
          <a:xfrm>
            <a:off x="522000" y="-1755576"/>
            <a:ext cx="8071476" cy="4752528"/>
            <a:chOff x="525671" y="1412776"/>
            <a:chExt cx="8074820" cy="4712034"/>
          </a:xfrm>
          <a:scene3d>
            <a:camera prst="orthographicFront">
              <a:rot lat="19200000" lon="0" rev="0"/>
            </a:camera>
            <a:lightRig rig="threePt" dir="t"/>
          </a:scene3d>
        </p:grpSpPr>
        <p:sp>
          <p:nvSpPr>
            <p:cNvPr id="202" name="Freeform 201"/>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Freeform 202"/>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4" name="Group 203"/>
          <p:cNvGrpSpPr/>
          <p:nvPr userDrawn="1"/>
        </p:nvGrpSpPr>
        <p:grpSpPr>
          <a:xfrm>
            <a:off x="522000" y="-1755576"/>
            <a:ext cx="8071476" cy="4752528"/>
            <a:chOff x="525671" y="1412776"/>
            <a:chExt cx="8074820" cy="4712034"/>
          </a:xfrm>
          <a:scene3d>
            <a:camera prst="orthographicFront">
              <a:rot lat="18600000" lon="0" rev="0"/>
            </a:camera>
            <a:lightRig rig="threePt" dir="t"/>
          </a:scene3d>
        </p:grpSpPr>
        <p:sp>
          <p:nvSpPr>
            <p:cNvPr id="205" name="Freeform 20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Freeform 20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7" name="Group 206"/>
          <p:cNvGrpSpPr/>
          <p:nvPr userDrawn="1"/>
        </p:nvGrpSpPr>
        <p:grpSpPr>
          <a:xfrm>
            <a:off x="522000" y="-1755576"/>
            <a:ext cx="8071476" cy="4752528"/>
            <a:chOff x="525671" y="1412776"/>
            <a:chExt cx="8074820" cy="4712034"/>
          </a:xfrm>
          <a:scene3d>
            <a:camera prst="orthographicFront">
              <a:rot lat="18000000" lon="0" rev="0"/>
            </a:camera>
            <a:lightRig rig="threePt" dir="t"/>
          </a:scene3d>
        </p:grpSpPr>
        <p:sp>
          <p:nvSpPr>
            <p:cNvPr id="208" name="Freeform 207"/>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Freeform 208"/>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0" name="Group 209"/>
          <p:cNvGrpSpPr/>
          <p:nvPr userDrawn="1"/>
        </p:nvGrpSpPr>
        <p:grpSpPr>
          <a:xfrm>
            <a:off x="522000" y="-1755576"/>
            <a:ext cx="8071476" cy="4752528"/>
            <a:chOff x="525671" y="1412776"/>
            <a:chExt cx="8074820" cy="4712034"/>
          </a:xfrm>
          <a:scene3d>
            <a:camera prst="orthographicFront">
              <a:rot lat="17400000" lon="0" rev="0"/>
            </a:camera>
            <a:lightRig rig="threePt" dir="t"/>
          </a:scene3d>
        </p:grpSpPr>
        <p:sp>
          <p:nvSpPr>
            <p:cNvPr id="211" name="Freeform 210"/>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Freeform 211"/>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3" name="Group 212"/>
          <p:cNvGrpSpPr/>
          <p:nvPr userDrawn="1"/>
        </p:nvGrpSpPr>
        <p:grpSpPr>
          <a:xfrm>
            <a:off x="522000" y="-1755576"/>
            <a:ext cx="8071476" cy="4752528"/>
            <a:chOff x="525671" y="1412776"/>
            <a:chExt cx="8074820" cy="4712034"/>
          </a:xfrm>
          <a:scene3d>
            <a:camera prst="orthographicFront">
              <a:rot lat="16800000" lon="0" rev="0"/>
            </a:camera>
            <a:lightRig rig="threePt" dir="t"/>
          </a:scene3d>
        </p:grpSpPr>
        <p:sp>
          <p:nvSpPr>
            <p:cNvPr id="214" name="Freeform 213"/>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Freeform 214"/>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6" name="Group 215"/>
          <p:cNvGrpSpPr/>
          <p:nvPr userDrawn="1"/>
        </p:nvGrpSpPr>
        <p:grpSpPr>
          <a:xfrm>
            <a:off x="522000" y="-1755576"/>
            <a:ext cx="8071476" cy="4752528"/>
            <a:chOff x="525671" y="1412776"/>
            <a:chExt cx="8074820" cy="4712034"/>
          </a:xfrm>
          <a:scene3d>
            <a:camera prst="orthographicFront">
              <a:rot lat="16200000" lon="0" rev="0"/>
            </a:camera>
            <a:lightRig rig="threePt" dir="t"/>
          </a:scene3d>
        </p:grpSpPr>
        <p:sp>
          <p:nvSpPr>
            <p:cNvPr id="217" name="Freeform 216"/>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Freeform 217"/>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9" name="Group 218"/>
          <p:cNvGrpSpPr/>
          <p:nvPr userDrawn="1"/>
        </p:nvGrpSpPr>
        <p:grpSpPr>
          <a:xfrm>
            <a:off x="522000" y="-1755576"/>
            <a:ext cx="8071476" cy="4752528"/>
            <a:chOff x="525671" y="1412776"/>
            <a:chExt cx="8074820" cy="4712034"/>
          </a:xfrm>
          <a:scene3d>
            <a:camera prst="orthographicFront">
              <a:rot lat="15600000" lon="0" rev="0"/>
            </a:camera>
            <a:lightRig rig="threePt" dir="t"/>
          </a:scene3d>
        </p:grpSpPr>
        <p:sp>
          <p:nvSpPr>
            <p:cNvPr id="220" name="Freeform 219"/>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Freeform 220"/>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2" name="Group 221"/>
          <p:cNvGrpSpPr/>
          <p:nvPr userDrawn="1"/>
        </p:nvGrpSpPr>
        <p:grpSpPr>
          <a:xfrm>
            <a:off x="522000" y="-1755576"/>
            <a:ext cx="8071476" cy="4752528"/>
            <a:chOff x="525671" y="1412776"/>
            <a:chExt cx="8074820" cy="4712034"/>
          </a:xfrm>
          <a:scene3d>
            <a:camera prst="orthographicFront">
              <a:rot lat="15000000" lon="0" rev="0"/>
            </a:camera>
            <a:lightRig rig="threePt" dir="t"/>
          </a:scene3d>
        </p:grpSpPr>
        <p:sp>
          <p:nvSpPr>
            <p:cNvPr id="223" name="Freeform 22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Freeform 22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5" name="Group 224"/>
          <p:cNvGrpSpPr/>
          <p:nvPr userDrawn="1"/>
        </p:nvGrpSpPr>
        <p:grpSpPr>
          <a:xfrm>
            <a:off x="-3512666" y="908720"/>
            <a:ext cx="8069331" cy="5247639"/>
            <a:chOff x="-3515842" y="980728"/>
            <a:chExt cx="8069331" cy="5247639"/>
          </a:xfrm>
          <a:scene3d>
            <a:camera prst="orthographicFront">
              <a:rot lat="900000" lon="1200000" rev="0"/>
            </a:camera>
            <a:lightRig rig="threePt" dir="t"/>
          </a:scene3d>
        </p:grpSpPr>
        <p:sp>
          <p:nvSpPr>
            <p:cNvPr id="226" name="Freeform 225"/>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Freeform 226"/>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8" name="Group 227"/>
          <p:cNvGrpSpPr/>
          <p:nvPr userDrawn="1"/>
        </p:nvGrpSpPr>
        <p:grpSpPr>
          <a:xfrm>
            <a:off x="4556665" y="908720"/>
            <a:ext cx="8056641" cy="5247639"/>
            <a:chOff x="4572625" y="980729"/>
            <a:chExt cx="8056641" cy="5247639"/>
          </a:xfrm>
          <a:scene3d>
            <a:camera prst="orthographicFront">
              <a:rot lat="900000" lon="20400000" rev="0"/>
            </a:camera>
            <a:lightRig rig="threePt" dir="t"/>
          </a:scene3d>
        </p:grpSpPr>
        <p:sp>
          <p:nvSpPr>
            <p:cNvPr id="229" name="Freeform 228"/>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Freeform 229"/>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1" name="Group 230"/>
          <p:cNvGrpSpPr/>
          <p:nvPr userDrawn="1"/>
        </p:nvGrpSpPr>
        <p:grpSpPr>
          <a:xfrm>
            <a:off x="-3512666" y="908720"/>
            <a:ext cx="8069331" cy="5247639"/>
            <a:chOff x="-3515842" y="980728"/>
            <a:chExt cx="8069331" cy="5247639"/>
          </a:xfrm>
          <a:scene3d>
            <a:camera prst="orthographicFront">
              <a:rot lat="900000" lon="1800000" rev="0"/>
            </a:camera>
            <a:lightRig rig="threePt" dir="t"/>
          </a:scene3d>
        </p:grpSpPr>
        <p:sp>
          <p:nvSpPr>
            <p:cNvPr id="232" name="Freeform 231"/>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Freeform 232"/>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4" name="Group 233"/>
          <p:cNvGrpSpPr/>
          <p:nvPr userDrawn="1"/>
        </p:nvGrpSpPr>
        <p:grpSpPr>
          <a:xfrm>
            <a:off x="4556665" y="908720"/>
            <a:ext cx="8056641" cy="5247639"/>
            <a:chOff x="4572625" y="980729"/>
            <a:chExt cx="8056641" cy="5247639"/>
          </a:xfrm>
          <a:scene3d>
            <a:camera prst="orthographicFront">
              <a:rot lat="900000" lon="19800000" rev="0"/>
            </a:camera>
            <a:lightRig rig="threePt" dir="t"/>
          </a:scene3d>
        </p:grpSpPr>
        <p:sp>
          <p:nvSpPr>
            <p:cNvPr id="235" name="Freeform 234"/>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Freeform 235"/>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7" name="Group 236"/>
          <p:cNvGrpSpPr/>
          <p:nvPr userDrawn="1"/>
        </p:nvGrpSpPr>
        <p:grpSpPr>
          <a:xfrm>
            <a:off x="-3512666" y="908720"/>
            <a:ext cx="8069331" cy="5247639"/>
            <a:chOff x="-3515842" y="980728"/>
            <a:chExt cx="8069331" cy="5247639"/>
          </a:xfrm>
          <a:scene3d>
            <a:camera prst="orthographicFront">
              <a:rot lat="900000" lon="2400000" rev="0"/>
            </a:camera>
            <a:lightRig rig="threePt" dir="t"/>
          </a:scene3d>
        </p:grpSpPr>
        <p:sp>
          <p:nvSpPr>
            <p:cNvPr id="238" name="Freeform 237"/>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Freeform 238"/>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0" name="Group 239"/>
          <p:cNvGrpSpPr/>
          <p:nvPr userDrawn="1"/>
        </p:nvGrpSpPr>
        <p:grpSpPr>
          <a:xfrm>
            <a:off x="4556665" y="908720"/>
            <a:ext cx="8056641" cy="5247639"/>
            <a:chOff x="4572625" y="980729"/>
            <a:chExt cx="8056641" cy="5247639"/>
          </a:xfrm>
          <a:scene3d>
            <a:camera prst="orthographicFront">
              <a:rot lat="900000" lon="19200000" rev="0"/>
            </a:camera>
            <a:lightRig rig="threePt" dir="t"/>
          </a:scene3d>
        </p:grpSpPr>
        <p:sp>
          <p:nvSpPr>
            <p:cNvPr id="241" name="Freeform 24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Freeform 24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3" name="Group 242"/>
          <p:cNvGrpSpPr/>
          <p:nvPr userDrawn="1"/>
        </p:nvGrpSpPr>
        <p:grpSpPr>
          <a:xfrm>
            <a:off x="-3512666" y="908720"/>
            <a:ext cx="8069331" cy="5247639"/>
            <a:chOff x="-3515842" y="980728"/>
            <a:chExt cx="8069331" cy="5247639"/>
          </a:xfrm>
          <a:scene3d>
            <a:camera prst="orthographicFront">
              <a:rot lat="900000" lon="3000000" rev="0"/>
            </a:camera>
            <a:lightRig rig="threePt" dir="t"/>
          </a:scene3d>
        </p:grpSpPr>
        <p:sp>
          <p:nvSpPr>
            <p:cNvPr id="244" name="Freeform 24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Freeform 24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6" name="Group 245"/>
          <p:cNvGrpSpPr/>
          <p:nvPr userDrawn="1"/>
        </p:nvGrpSpPr>
        <p:grpSpPr>
          <a:xfrm>
            <a:off x="4556665" y="908720"/>
            <a:ext cx="8056641" cy="5247639"/>
            <a:chOff x="4572625" y="980729"/>
            <a:chExt cx="8056641" cy="5247639"/>
          </a:xfrm>
          <a:scene3d>
            <a:camera prst="orthographicFront">
              <a:rot lat="900000" lon="18600000" rev="0"/>
            </a:camera>
            <a:lightRig rig="threePt" dir="t"/>
          </a:scene3d>
        </p:grpSpPr>
        <p:sp>
          <p:nvSpPr>
            <p:cNvPr id="247" name="Freeform 24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Freeform 24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9" name="Group 248"/>
          <p:cNvGrpSpPr/>
          <p:nvPr userDrawn="1"/>
        </p:nvGrpSpPr>
        <p:grpSpPr>
          <a:xfrm>
            <a:off x="-3512666" y="908720"/>
            <a:ext cx="8069331" cy="5247639"/>
            <a:chOff x="-3515842" y="980728"/>
            <a:chExt cx="8069331" cy="5247639"/>
          </a:xfrm>
          <a:scene3d>
            <a:camera prst="orthographicFront">
              <a:rot lat="900000" lon="3600000" rev="0"/>
            </a:camera>
            <a:lightRig rig="threePt" dir="t"/>
          </a:scene3d>
        </p:grpSpPr>
        <p:sp>
          <p:nvSpPr>
            <p:cNvPr id="250" name="Freeform 249"/>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Freeform 250"/>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2" name="Group 251"/>
          <p:cNvGrpSpPr/>
          <p:nvPr userDrawn="1"/>
        </p:nvGrpSpPr>
        <p:grpSpPr>
          <a:xfrm>
            <a:off x="4556665" y="908720"/>
            <a:ext cx="8056641" cy="5247639"/>
            <a:chOff x="4572625" y="980729"/>
            <a:chExt cx="8056641" cy="5247639"/>
          </a:xfrm>
          <a:scene3d>
            <a:camera prst="orthographicFront">
              <a:rot lat="900000" lon="18000000" rev="0"/>
            </a:camera>
            <a:lightRig rig="threePt" dir="t"/>
          </a:scene3d>
        </p:grpSpPr>
        <p:sp>
          <p:nvSpPr>
            <p:cNvPr id="253" name="Freeform 252"/>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Freeform 253"/>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5" name="Group 254"/>
          <p:cNvGrpSpPr/>
          <p:nvPr userDrawn="1"/>
        </p:nvGrpSpPr>
        <p:grpSpPr>
          <a:xfrm>
            <a:off x="-3512666" y="908720"/>
            <a:ext cx="8069331" cy="5247639"/>
            <a:chOff x="-3515842" y="980728"/>
            <a:chExt cx="8069331" cy="5247639"/>
          </a:xfrm>
          <a:scene3d>
            <a:camera prst="orthographicFront">
              <a:rot lat="900000" lon="4200000" rev="0"/>
            </a:camera>
            <a:lightRig rig="threePt" dir="t"/>
          </a:scene3d>
        </p:grpSpPr>
        <p:sp>
          <p:nvSpPr>
            <p:cNvPr id="256" name="Freeform 255"/>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Freeform 256"/>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8" name="Group 257"/>
          <p:cNvGrpSpPr/>
          <p:nvPr userDrawn="1"/>
        </p:nvGrpSpPr>
        <p:grpSpPr>
          <a:xfrm>
            <a:off x="4556665" y="908720"/>
            <a:ext cx="8056641" cy="5247639"/>
            <a:chOff x="4572625" y="980729"/>
            <a:chExt cx="8056641" cy="5247639"/>
          </a:xfrm>
          <a:scene3d>
            <a:camera prst="orthographicFront">
              <a:rot lat="900000" lon="17400000" rev="0"/>
            </a:camera>
            <a:lightRig rig="threePt" dir="t"/>
          </a:scene3d>
        </p:grpSpPr>
        <p:sp>
          <p:nvSpPr>
            <p:cNvPr id="259" name="Freeform 258"/>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Freeform 259"/>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1" name="Group 260"/>
          <p:cNvGrpSpPr/>
          <p:nvPr userDrawn="1"/>
        </p:nvGrpSpPr>
        <p:grpSpPr>
          <a:xfrm>
            <a:off x="-3512666" y="908720"/>
            <a:ext cx="8069331" cy="5247639"/>
            <a:chOff x="-3515842" y="980728"/>
            <a:chExt cx="8069331" cy="5247639"/>
          </a:xfrm>
          <a:scene3d>
            <a:camera prst="orthographicFront">
              <a:rot lat="900000" lon="4800000" rev="0"/>
            </a:camera>
            <a:lightRig rig="threePt" dir="t"/>
          </a:scene3d>
        </p:grpSpPr>
        <p:sp>
          <p:nvSpPr>
            <p:cNvPr id="262" name="Freeform 261"/>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Freeform 262"/>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4" name="Group 263"/>
          <p:cNvGrpSpPr/>
          <p:nvPr userDrawn="1"/>
        </p:nvGrpSpPr>
        <p:grpSpPr>
          <a:xfrm>
            <a:off x="4556665" y="908720"/>
            <a:ext cx="8056641" cy="5247639"/>
            <a:chOff x="4572625" y="980729"/>
            <a:chExt cx="8056641" cy="5247639"/>
          </a:xfrm>
          <a:scene3d>
            <a:camera prst="orthographicFront">
              <a:rot lat="900000" lon="16800000" rev="0"/>
            </a:camera>
            <a:lightRig rig="threePt" dir="t"/>
          </a:scene3d>
        </p:grpSpPr>
        <p:sp>
          <p:nvSpPr>
            <p:cNvPr id="265" name="Freeform 264"/>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Freeform 265"/>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7" name="Group 266"/>
          <p:cNvGrpSpPr/>
          <p:nvPr userDrawn="1"/>
        </p:nvGrpSpPr>
        <p:grpSpPr>
          <a:xfrm>
            <a:off x="-3512666" y="908720"/>
            <a:ext cx="8069331" cy="5247639"/>
            <a:chOff x="-3515842" y="980728"/>
            <a:chExt cx="8069331" cy="5247639"/>
          </a:xfrm>
          <a:scene3d>
            <a:camera prst="orthographicFront">
              <a:rot lat="900000" lon="5400000" rev="0"/>
            </a:camera>
            <a:lightRig rig="threePt" dir="t"/>
          </a:scene3d>
        </p:grpSpPr>
        <p:sp>
          <p:nvSpPr>
            <p:cNvPr id="268" name="Freeform 267"/>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Freeform 268"/>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0" name="Group 269"/>
          <p:cNvGrpSpPr/>
          <p:nvPr userDrawn="1"/>
        </p:nvGrpSpPr>
        <p:grpSpPr>
          <a:xfrm>
            <a:off x="4556665" y="908720"/>
            <a:ext cx="8056641" cy="5247639"/>
            <a:chOff x="4572625" y="980729"/>
            <a:chExt cx="8056641" cy="5247639"/>
          </a:xfrm>
          <a:scene3d>
            <a:camera prst="orthographicFront">
              <a:rot lat="900000" lon="16200000" rev="0"/>
            </a:camera>
            <a:lightRig rig="threePt" dir="t"/>
          </a:scene3d>
        </p:grpSpPr>
        <p:sp>
          <p:nvSpPr>
            <p:cNvPr id="271" name="Freeform 27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Freeform 27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3" name="Group 272"/>
          <p:cNvGrpSpPr/>
          <p:nvPr userDrawn="1"/>
        </p:nvGrpSpPr>
        <p:grpSpPr>
          <a:xfrm>
            <a:off x="-3512666" y="908720"/>
            <a:ext cx="8069331" cy="5247639"/>
            <a:chOff x="-3515842" y="980728"/>
            <a:chExt cx="8069331" cy="5247639"/>
          </a:xfrm>
          <a:scene3d>
            <a:camera prst="orthographicFront">
              <a:rot lat="900000" lon="6000000" rev="0"/>
            </a:camera>
            <a:lightRig rig="threePt" dir="t"/>
          </a:scene3d>
        </p:grpSpPr>
        <p:sp>
          <p:nvSpPr>
            <p:cNvPr id="274" name="Freeform 27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Freeform 27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6" name="Group 275"/>
          <p:cNvGrpSpPr/>
          <p:nvPr userDrawn="1"/>
        </p:nvGrpSpPr>
        <p:grpSpPr>
          <a:xfrm>
            <a:off x="4556665" y="908720"/>
            <a:ext cx="8056641" cy="5247639"/>
            <a:chOff x="4572625" y="980729"/>
            <a:chExt cx="8056641" cy="5247639"/>
          </a:xfrm>
          <a:scene3d>
            <a:camera prst="orthographicFront">
              <a:rot lat="900000" lon="15600000" rev="0"/>
            </a:camera>
            <a:lightRig rig="threePt" dir="t"/>
          </a:scene3d>
        </p:grpSpPr>
        <p:sp>
          <p:nvSpPr>
            <p:cNvPr id="277" name="Freeform 27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Freeform 27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9" name="Group 278"/>
          <p:cNvGrpSpPr/>
          <p:nvPr userDrawn="1"/>
        </p:nvGrpSpPr>
        <p:grpSpPr>
          <a:xfrm>
            <a:off x="-3512666" y="908720"/>
            <a:ext cx="8069331" cy="5247639"/>
            <a:chOff x="-3515842" y="980728"/>
            <a:chExt cx="8069331" cy="5247639"/>
          </a:xfrm>
          <a:scene3d>
            <a:camera prst="orthographicFront">
              <a:rot lat="900000" lon="6600000" rev="0"/>
            </a:camera>
            <a:lightRig rig="threePt" dir="t"/>
          </a:scene3d>
        </p:grpSpPr>
        <p:sp>
          <p:nvSpPr>
            <p:cNvPr id="280" name="Freeform 279"/>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Freeform 280"/>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2" name="Group 281"/>
          <p:cNvGrpSpPr/>
          <p:nvPr userDrawn="1"/>
        </p:nvGrpSpPr>
        <p:grpSpPr>
          <a:xfrm>
            <a:off x="4556665" y="908720"/>
            <a:ext cx="8056641" cy="5247639"/>
            <a:chOff x="4572625" y="980729"/>
            <a:chExt cx="8056641" cy="5247639"/>
          </a:xfrm>
          <a:scene3d>
            <a:camera prst="orthographicFront">
              <a:rot lat="900000" lon="15000000" rev="0"/>
            </a:camera>
            <a:lightRig rig="threePt" dir="t"/>
          </a:scene3d>
        </p:grpSpPr>
        <p:sp>
          <p:nvSpPr>
            <p:cNvPr id="283" name="Freeform 282"/>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Freeform 283"/>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5753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9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95"/>
                                        </p:tgtEl>
                                        <p:attrNameLst>
                                          <p:attrName>style.visibility</p:attrName>
                                        </p:attrNameLst>
                                      </p:cBhvr>
                                      <p:to>
                                        <p:strVal val="visible"/>
                                      </p:to>
                                    </p:set>
                                  </p:childTnLst>
                                </p:cTn>
                              </p:par>
                            </p:childTnLst>
                          </p:cTn>
                        </p:par>
                        <p:par>
                          <p:cTn id="9" fill="hold">
                            <p:stCondLst>
                              <p:cond delay="0"/>
                            </p:stCondLst>
                            <p:childTnLst>
                              <p:par>
                                <p:cTn id="10" presetID="1" presetClass="exit" presetSubtype="0" fill="hold" nodeType="afterEffect">
                                  <p:stCondLst>
                                    <p:cond delay="80"/>
                                  </p:stCondLst>
                                  <p:childTnLst>
                                    <p:set>
                                      <p:cBhvr>
                                        <p:cTn id="11" dur="1" fill="hold">
                                          <p:stCondLst>
                                            <p:cond delay="0"/>
                                          </p:stCondLst>
                                        </p:cTn>
                                        <p:tgtEl>
                                          <p:spTgt spid="195"/>
                                        </p:tgtEl>
                                        <p:attrNameLst>
                                          <p:attrName>style.visibility</p:attrName>
                                        </p:attrNameLst>
                                      </p:cBhvr>
                                      <p:to>
                                        <p:strVal val="hidden"/>
                                      </p:to>
                                    </p:set>
                                  </p:childTnLst>
                                </p:cTn>
                              </p:par>
                              <p:par>
                                <p:cTn id="12" presetID="1" presetClass="entr" presetSubtype="0" fill="hold" nodeType="withEffect">
                                  <p:stCondLst>
                                    <p:cond delay="80"/>
                                  </p:stCondLst>
                                  <p:childTnLst>
                                    <p:set>
                                      <p:cBhvr>
                                        <p:cTn id="13" dur="1" fill="hold">
                                          <p:stCondLst>
                                            <p:cond delay="0"/>
                                          </p:stCondLst>
                                        </p:cTn>
                                        <p:tgtEl>
                                          <p:spTgt spid="198"/>
                                        </p:tgtEl>
                                        <p:attrNameLst>
                                          <p:attrName>style.visibility</p:attrName>
                                        </p:attrNameLst>
                                      </p:cBhvr>
                                      <p:to>
                                        <p:strVal val="visible"/>
                                      </p:to>
                                    </p:set>
                                  </p:childTnLst>
                                </p:cTn>
                              </p:par>
                            </p:childTnLst>
                          </p:cTn>
                        </p:par>
                        <p:par>
                          <p:cTn id="14" fill="hold">
                            <p:stCondLst>
                              <p:cond delay="80"/>
                            </p:stCondLst>
                            <p:childTnLst>
                              <p:par>
                                <p:cTn id="15" presetID="1" presetClass="exit" presetSubtype="0" fill="hold" nodeType="afterEffect">
                                  <p:stCondLst>
                                    <p:cond delay="80"/>
                                  </p:stCondLst>
                                  <p:childTnLst>
                                    <p:set>
                                      <p:cBhvr>
                                        <p:cTn id="16" dur="1" fill="hold">
                                          <p:stCondLst>
                                            <p:cond delay="0"/>
                                          </p:stCondLst>
                                        </p:cTn>
                                        <p:tgtEl>
                                          <p:spTgt spid="198"/>
                                        </p:tgtEl>
                                        <p:attrNameLst>
                                          <p:attrName>style.visibility</p:attrName>
                                        </p:attrNameLst>
                                      </p:cBhvr>
                                      <p:to>
                                        <p:strVal val="hidden"/>
                                      </p:to>
                                    </p:set>
                                  </p:childTnLst>
                                </p:cTn>
                              </p:par>
                              <p:par>
                                <p:cTn id="17" presetID="1" presetClass="entr" presetSubtype="0" fill="hold" nodeType="withEffect">
                                  <p:stCondLst>
                                    <p:cond delay="80"/>
                                  </p:stCondLst>
                                  <p:childTnLst>
                                    <p:set>
                                      <p:cBhvr>
                                        <p:cTn id="18" dur="1" fill="hold">
                                          <p:stCondLst>
                                            <p:cond delay="0"/>
                                          </p:stCondLst>
                                        </p:cTn>
                                        <p:tgtEl>
                                          <p:spTgt spid="201"/>
                                        </p:tgtEl>
                                        <p:attrNameLst>
                                          <p:attrName>style.visibility</p:attrName>
                                        </p:attrNameLst>
                                      </p:cBhvr>
                                      <p:to>
                                        <p:strVal val="visible"/>
                                      </p:to>
                                    </p:set>
                                  </p:childTnLst>
                                </p:cTn>
                              </p:par>
                            </p:childTnLst>
                          </p:cTn>
                        </p:par>
                        <p:par>
                          <p:cTn id="19" fill="hold">
                            <p:stCondLst>
                              <p:cond delay="160"/>
                            </p:stCondLst>
                            <p:childTnLst>
                              <p:par>
                                <p:cTn id="20" presetID="1" presetClass="exit" presetSubtype="0" fill="hold" nodeType="afterEffect">
                                  <p:stCondLst>
                                    <p:cond delay="80"/>
                                  </p:stCondLst>
                                  <p:childTnLst>
                                    <p:set>
                                      <p:cBhvr>
                                        <p:cTn id="21" dur="1" fill="hold">
                                          <p:stCondLst>
                                            <p:cond delay="0"/>
                                          </p:stCondLst>
                                        </p:cTn>
                                        <p:tgtEl>
                                          <p:spTgt spid="201"/>
                                        </p:tgtEl>
                                        <p:attrNameLst>
                                          <p:attrName>style.visibility</p:attrName>
                                        </p:attrNameLst>
                                      </p:cBhvr>
                                      <p:to>
                                        <p:strVal val="hidden"/>
                                      </p:to>
                                    </p:set>
                                  </p:childTnLst>
                                </p:cTn>
                              </p:par>
                              <p:par>
                                <p:cTn id="22" presetID="1" presetClass="entr" presetSubtype="0" fill="hold" nodeType="withEffect">
                                  <p:stCondLst>
                                    <p:cond delay="80"/>
                                  </p:stCondLst>
                                  <p:childTnLst>
                                    <p:set>
                                      <p:cBhvr>
                                        <p:cTn id="23" dur="1" fill="hold">
                                          <p:stCondLst>
                                            <p:cond delay="0"/>
                                          </p:stCondLst>
                                        </p:cTn>
                                        <p:tgtEl>
                                          <p:spTgt spid="204"/>
                                        </p:tgtEl>
                                        <p:attrNameLst>
                                          <p:attrName>style.visibility</p:attrName>
                                        </p:attrNameLst>
                                      </p:cBhvr>
                                      <p:to>
                                        <p:strVal val="visible"/>
                                      </p:to>
                                    </p:set>
                                  </p:childTnLst>
                                </p:cTn>
                              </p:par>
                            </p:childTnLst>
                          </p:cTn>
                        </p:par>
                        <p:par>
                          <p:cTn id="24" fill="hold">
                            <p:stCondLst>
                              <p:cond delay="240"/>
                            </p:stCondLst>
                            <p:childTnLst>
                              <p:par>
                                <p:cTn id="25" presetID="1" presetClass="exit" presetSubtype="0" fill="hold" nodeType="afterEffect">
                                  <p:stCondLst>
                                    <p:cond delay="80"/>
                                  </p:stCondLst>
                                  <p:childTnLst>
                                    <p:set>
                                      <p:cBhvr>
                                        <p:cTn id="26" dur="1" fill="hold">
                                          <p:stCondLst>
                                            <p:cond delay="0"/>
                                          </p:stCondLst>
                                        </p:cTn>
                                        <p:tgtEl>
                                          <p:spTgt spid="204"/>
                                        </p:tgtEl>
                                        <p:attrNameLst>
                                          <p:attrName>style.visibility</p:attrName>
                                        </p:attrNameLst>
                                      </p:cBhvr>
                                      <p:to>
                                        <p:strVal val="hidden"/>
                                      </p:to>
                                    </p:set>
                                  </p:childTnLst>
                                </p:cTn>
                              </p:par>
                              <p:par>
                                <p:cTn id="27" presetID="1" presetClass="entr" presetSubtype="0" fill="hold" nodeType="withEffect">
                                  <p:stCondLst>
                                    <p:cond delay="80"/>
                                  </p:stCondLst>
                                  <p:childTnLst>
                                    <p:set>
                                      <p:cBhvr>
                                        <p:cTn id="28" dur="1" fill="hold">
                                          <p:stCondLst>
                                            <p:cond delay="0"/>
                                          </p:stCondLst>
                                        </p:cTn>
                                        <p:tgtEl>
                                          <p:spTgt spid="207"/>
                                        </p:tgtEl>
                                        <p:attrNameLst>
                                          <p:attrName>style.visibility</p:attrName>
                                        </p:attrNameLst>
                                      </p:cBhvr>
                                      <p:to>
                                        <p:strVal val="visible"/>
                                      </p:to>
                                    </p:set>
                                  </p:childTnLst>
                                </p:cTn>
                              </p:par>
                            </p:childTnLst>
                          </p:cTn>
                        </p:par>
                        <p:par>
                          <p:cTn id="29" fill="hold">
                            <p:stCondLst>
                              <p:cond delay="320"/>
                            </p:stCondLst>
                            <p:childTnLst>
                              <p:par>
                                <p:cTn id="30" presetID="1" presetClass="exit" presetSubtype="0" fill="hold" nodeType="afterEffect">
                                  <p:stCondLst>
                                    <p:cond delay="80"/>
                                  </p:stCondLst>
                                  <p:childTnLst>
                                    <p:set>
                                      <p:cBhvr>
                                        <p:cTn id="31" dur="1" fill="hold">
                                          <p:stCondLst>
                                            <p:cond delay="0"/>
                                          </p:stCondLst>
                                        </p:cTn>
                                        <p:tgtEl>
                                          <p:spTgt spid="207"/>
                                        </p:tgtEl>
                                        <p:attrNameLst>
                                          <p:attrName>style.visibility</p:attrName>
                                        </p:attrNameLst>
                                      </p:cBhvr>
                                      <p:to>
                                        <p:strVal val="hidden"/>
                                      </p:to>
                                    </p:set>
                                  </p:childTnLst>
                                </p:cTn>
                              </p:par>
                              <p:par>
                                <p:cTn id="32" presetID="1" presetClass="entr" presetSubtype="0" fill="hold" nodeType="withEffect">
                                  <p:stCondLst>
                                    <p:cond delay="80"/>
                                  </p:stCondLst>
                                  <p:childTnLst>
                                    <p:set>
                                      <p:cBhvr>
                                        <p:cTn id="33" dur="1" fill="hold">
                                          <p:stCondLst>
                                            <p:cond delay="0"/>
                                          </p:stCondLst>
                                        </p:cTn>
                                        <p:tgtEl>
                                          <p:spTgt spid="210"/>
                                        </p:tgtEl>
                                        <p:attrNameLst>
                                          <p:attrName>style.visibility</p:attrName>
                                        </p:attrNameLst>
                                      </p:cBhvr>
                                      <p:to>
                                        <p:strVal val="visible"/>
                                      </p:to>
                                    </p:set>
                                  </p:childTnLst>
                                </p:cTn>
                              </p:par>
                            </p:childTnLst>
                          </p:cTn>
                        </p:par>
                        <p:par>
                          <p:cTn id="34" fill="hold">
                            <p:stCondLst>
                              <p:cond delay="400"/>
                            </p:stCondLst>
                            <p:childTnLst>
                              <p:par>
                                <p:cTn id="35" presetID="1" presetClass="exit" presetSubtype="0" fill="hold" nodeType="afterEffect">
                                  <p:stCondLst>
                                    <p:cond delay="80"/>
                                  </p:stCondLst>
                                  <p:childTnLst>
                                    <p:set>
                                      <p:cBhvr>
                                        <p:cTn id="36" dur="1" fill="hold">
                                          <p:stCondLst>
                                            <p:cond delay="0"/>
                                          </p:stCondLst>
                                        </p:cTn>
                                        <p:tgtEl>
                                          <p:spTgt spid="210"/>
                                        </p:tgtEl>
                                        <p:attrNameLst>
                                          <p:attrName>style.visibility</p:attrName>
                                        </p:attrNameLst>
                                      </p:cBhvr>
                                      <p:to>
                                        <p:strVal val="hidden"/>
                                      </p:to>
                                    </p:set>
                                  </p:childTnLst>
                                </p:cTn>
                              </p:par>
                              <p:par>
                                <p:cTn id="37" presetID="1" presetClass="entr" presetSubtype="0" fill="hold" nodeType="withEffect">
                                  <p:stCondLst>
                                    <p:cond delay="80"/>
                                  </p:stCondLst>
                                  <p:childTnLst>
                                    <p:set>
                                      <p:cBhvr>
                                        <p:cTn id="38" dur="1" fill="hold">
                                          <p:stCondLst>
                                            <p:cond delay="0"/>
                                          </p:stCondLst>
                                        </p:cTn>
                                        <p:tgtEl>
                                          <p:spTgt spid="213"/>
                                        </p:tgtEl>
                                        <p:attrNameLst>
                                          <p:attrName>style.visibility</p:attrName>
                                        </p:attrNameLst>
                                      </p:cBhvr>
                                      <p:to>
                                        <p:strVal val="visible"/>
                                      </p:to>
                                    </p:set>
                                  </p:childTnLst>
                                </p:cTn>
                              </p:par>
                            </p:childTnLst>
                          </p:cTn>
                        </p:par>
                        <p:par>
                          <p:cTn id="39" fill="hold">
                            <p:stCondLst>
                              <p:cond delay="480"/>
                            </p:stCondLst>
                            <p:childTnLst>
                              <p:par>
                                <p:cTn id="40" presetID="1" presetClass="exit" presetSubtype="0" fill="hold" nodeType="afterEffect">
                                  <p:stCondLst>
                                    <p:cond delay="80"/>
                                  </p:stCondLst>
                                  <p:childTnLst>
                                    <p:set>
                                      <p:cBhvr>
                                        <p:cTn id="41" dur="1" fill="hold">
                                          <p:stCondLst>
                                            <p:cond delay="0"/>
                                          </p:stCondLst>
                                        </p:cTn>
                                        <p:tgtEl>
                                          <p:spTgt spid="213"/>
                                        </p:tgtEl>
                                        <p:attrNameLst>
                                          <p:attrName>style.visibility</p:attrName>
                                        </p:attrNameLst>
                                      </p:cBhvr>
                                      <p:to>
                                        <p:strVal val="hidden"/>
                                      </p:to>
                                    </p:set>
                                  </p:childTnLst>
                                </p:cTn>
                              </p:par>
                              <p:par>
                                <p:cTn id="42" presetID="1" presetClass="entr" presetSubtype="0" fill="hold" nodeType="withEffect">
                                  <p:stCondLst>
                                    <p:cond delay="80"/>
                                  </p:stCondLst>
                                  <p:childTnLst>
                                    <p:set>
                                      <p:cBhvr>
                                        <p:cTn id="43" dur="1" fill="hold">
                                          <p:stCondLst>
                                            <p:cond delay="0"/>
                                          </p:stCondLst>
                                        </p:cTn>
                                        <p:tgtEl>
                                          <p:spTgt spid="216"/>
                                        </p:tgtEl>
                                        <p:attrNameLst>
                                          <p:attrName>style.visibility</p:attrName>
                                        </p:attrNameLst>
                                      </p:cBhvr>
                                      <p:to>
                                        <p:strVal val="visible"/>
                                      </p:to>
                                    </p:set>
                                  </p:childTnLst>
                                </p:cTn>
                              </p:par>
                            </p:childTnLst>
                          </p:cTn>
                        </p:par>
                        <p:par>
                          <p:cTn id="44" fill="hold">
                            <p:stCondLst>
                              <p:cond delay="560"/>
                            </p:stCondLst>
                            <p:childTnLst>
                              <p:par>
                                <p:cTn id="45" presetID="1" presetClass="exit" presetSubtype="0" fill="hold" nodeType="afterEffect">
                                  <p:stCondLst>
                                    <p:cond delay="80"/>
                                  </p:stCondLst>
                                  <p:childTnLst>
                                    <p:set>
                                      <p:cBhvr>
                                        <p:cTn id="46" dur="1" fill="hold">
                                          <p:stCondLst>
                                            <p:cond delay="0"/>
                                          </p:stCondLst>
                                        </p:cTn>
                                        <p:tgtEl>
                                          <p:spTgt spid="216"/>
                                        </p:tgtEl>
                                        <p:attrNameLst>
                                          <p:attrName>style.visibility</p:attrName>
                                        </p:attrNameLst>
                                      </p:cBhvr>
                                      <p:to>
                                        <p:strVal val="hidden"/>
                                      </p:to>
                                    </p:set>
                                  </p:childTnLst>
                                </p:cTn>
                              </p:par>
                              <p:par>
                                <p:cTn id="47" presetID="1" presetClass="entr" presetSubtype="0" fill="hold" nodeType="withEffect">
                                  <p:stCondLst>
                                    <p:cond delay="80"/>
                                  </p:stCondLst>
                                  <p:childTnLst>
                                    <p:set>
                                      <p:cBhvr>
                                        <p:cTn id="48" dur="1" fill="hold">
                                          <p:stCondLst>
                                            <p:cond delay="0"/>
                                          </p:stCondLst>
                                        </p:cTn>
                                        <p:tgtEl>
                                          <p:spTgt spid="219"/>
                                        </p:tgtEl>
                                        <p:attrNameLst>
                                          <p:attrName>style.visibility</p:attrName>
                                        </p:attrNameLst>
                                      </p:cBhvr>
                                      <p:to>
                                        <p:strVal val="visible"/>
                                      </p:to>
                                    </p:set>
                                  </p:childTnLst>
                                </p:cTn>
                              </p:par>
                            </p:childTnLst>
                          </p:cTn>
                        </p:par>
                        <p:par>
                          <p:cTn id="49" fill="hold">
                            <p:stCondLst>
                              <p:cond delay="640"/>
                            </p:stCondLst>
                            <p:childTnLst>
                              <p:par>
                                <p:cTn id="50" presetID="1" presetClass="exit" presetSubtype="0" fill="hold" nodeType="afterEffect">
                                  <p:stCondLst>
                                    <p:cond delay="80"/>
                                  </p:stCondLst>
                                  <p:childTnLst>
                                    <p:set>
                                      <p:cBhvr>
                                        <p:cTn id="51" dur="1" fill="hold">
                                          <p:stCondLst>
                                            <p:cond delay="0"/>
                                          </p:stCondLst>
                                        </p:cTn>
                                        <p:tgtEl>
                                          <p:spTgt spid="219"/>
                                        </p:tgtEl>
                                        <p:attrNameLst>
                                          <p:attrName>style.visibility</p:attrName>
                                        </p:attrNameLst>
                                      </p:cBhvr>
                                      <p:to>
                                        <p:strVal val="hidden"/>
                                      </p:to>
                                    </p:set>
                                  </p:childTnLst>
                                </p:cTn>
                              </p:par>
                              <p:par>
                                <p:cTn id="52" presetID="1" presetClass="entr" presetSubtype="0" fill="hold" nodeType="withEffect">
                                  <p:stCondLst>
                                    <p:cond delay="80"/>
                                  </p:stCondLst>
                                  <p:childTnLst>
                                    <p:set>
                                      <p:cBhvr>
                                        <p:cTn id="53" dur="1" fill="hold">
                                          <p:stCondLst>
                                            <p:cond delay="0"/>
                                          </p:stCondLst>
                                        </p:cTn>
                                        <p:tgtEl>
                                          <p:spTgt spid="22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0"/>
                                          </p:stCondLst>
                                        </p:cTn>
                                        <p:tgtEl>
                                          <p:spTgt spid="185"/>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188"/>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225"/>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28"/>
                                        </p:tgtEl>
                                        <p:attrNameLst>
                                          <p:attrName>style.visibility</p:attrName>
                                        </p:attrNameLst>
                                      </p:cBhvr>
                                      <p:to>
                                        <p:strVal val="visible"/>
                                      </p:to>
                                    </p:set>
                                  </p:childTnLst>
                                </p:cTn>
                              </p:par>
                            </p:childTnLst>
                          </p:cTn>
                        </p:par>
                        <p:par>
                          <p:cTn id="64" fill="hold">
                            <p:stCondLst>
                              <p:cond delay="0"/>
                            </p:stCondLst>
                            <p:childTnLst>
                              <p:par>
                                <p:cTn id="65" presetID="1" presetClass="exit" presetSubtype="0" fill="hold" nodeType="afterEffect">
                                  <p:stCondLst>
                                    <p:cond delay="80"/>
                                  </p:stCondLst>
                                  <p:childTnLst>
                                    <p:set>
                                      <p:cBhvr>
                                        <p:cTn id="66" dur="1" fill="hold">
                                          <p:stCondLst>
                                            <p:cond delay="0"/>
                                          </p:stCondLst>
                                        </p:cTn>
                                        <p:tgtEl>
                                          <p:spTgt spid="225"/>
                                        </p:tgtEl>
                                        <p:attrNameLst>
                                          <p:attrName>style.visibility</p:attrName>
                                        </p:attrNameLst>
                                      </p:cBhvr>
                                      <p:to>
                                        <p:strVal val="hidden"/>
                                      </p:to>
                                    </p:set>
                                  </p:childTnLst>
                                </p:cTn>
                              </p:par>
                              <p:par>
                                <p:cTn id="67" presetID="1" presetClass="exit" presetSubtype="0" fill="hold" nodeType="withEffect">
                                  <p:stCondLst>
                                    <p:cond delay="80"/>
                                  </p:stCondLst>
                                  <p:childTnLst>
                                    <p:set>
                                      <p:cBhvr>
                                        <p:cTn id="68" dur="1" fill="hold">
                                          <p:stCondLst>
                                            <p:cond delay="0"/>
                                          </p:stCondLst>
                                        </p:cTn>
                                        <p:tgtEl>
                                          <p:spTgt spid="228"/>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23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34"/>
                                        </p:tgtEl>
                                        <p:attrNameLst>
                                          <p:attrName>style.visibility</p:attrName>
                                        </p:attrNameLst>
                                      </p:cBhvr>
                                      <p:to>
                                        <p:strVal val="visible"/>
                                      </p:to>
                                    </p:set>
                                  </p:childTnLst>
                                </p:cTn>
                              </p:par>
                            </p:childTnLst>
                          </p:cTn>
                        </p:par>
                        <p:par>
                          <p:cTn id="73" fill="hold">
                            <p:stCondLst>
                              <p:cond delay="80"/>
                            </p:stCondLst>
                            <p:childTnLst>
                              <p:par>
                                <p:cTn id="74" presetID="1" presetClass="exit" presetSubtype="0" fill="hold" nodeType="afterEffect">
                                  <p:stCondLst>
                                    <p:cond delay="80"/>
                                  </p:stCondLst>
                                  <p:childTnLst>
                                    <p:set>
                                      <p:cBhvr>
                                        <p:cTn id="75" dur="1" fill="hold">
                                          <p:stCondLst>
                                            <p:cond delay="0"/>
                                          </p:stCondLst>
                                        </p:cTn>
                                        <p:tgtEl>
                                          <p:spTgt spid="231"/>
                                        </p:tgtEl>
                                        <p:attrNameLst>
                                          <p:attrName>style.visibility</p:attrName>
                                        </p:attrNameLst>
                                      </p:cBhvr>
                                      <p:to>
                                        <p:strVal val="hidden"/>
                                      </p:to>
                                    </p:set>
                                  </p:childTnLst>
                                </p:cTn>
                              </p:par>
                              <p:par>
                                <p:cTn id="76" presetID="1" presetClass="exit" presetSubtype="0" fill="hold" nodeType="withEffect">
                                  <p:stCondLst>
                                    <p:cond delay="80"/>
                                  </p:stCondLst>
                                  <p:childTnLst>
                                    <p:set>
                                      <p:cBhvr>
                                        <p:cTn id="77" dur="1" fill="hold">
                                          <p:stCondLst>
                                            <p:cond delay="0"/>
                                          </p:stCondLst>
                                        </p:cTn>
                                        <p:tgtEl>
                                          <p:spTgt spid="234"/>
                                        </p:tgtEl>
                                        <p:attrNameLst>
                                          <p:attrName>style.visibility</p:attrName>
                                        </p:attrNameLst>
                                      </p:cBhvr>
                                      <p:to>
                                        <p:strVal val="hidden"/>
                                      </p:to>
                                    </p:set>
                                  </p:childTnLst>
                                </p:cTn>
                              </p:par>
                              <p:par>
                                <p:cTn id="78" presetID="1" presetClass="entr" presetSubtype="0" fill="hold" nodeType="withEffect">
                                  <p:stCondLst>
                                    <p:cond delay="0"/>
                                  </p:stCondLst>
                                  <p:childTnLst>
                                    <p:set>
                                      <p:cBhvr>
                                        <p:cTn id="79" dur="1" fill="hold">
                                          <p:stCondLst>
                                            <p:cond delay="0"/>
                                          </p:stCondLst>
                                        </p:cTn>
                                        <p:tgtEl>
                                          <p:spTgt spid="237"/>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240"/>
                                        </p:tgtEl>
                                        <p:attrNameLst>
                                          <p:attrName>style.visibility</p:attrName>
                                        </p:attrNameLst>
                                      </p:cBhvr>
                                      <p:to>
                                        <p:strVal val="visible"/>
                                      </p:to>
                                    </p:set>
                                  </p:childTnLst>
                                </p:cTn>
                              </p:par>
                            </p:childTnLst>
                          </p:cTn>
                        </p:par>
                        <p:par>
                          <p:cTn id="82" fill="hold">
                            <p:stCondLst>
                              <p:cond delay="160"/>
                            </p:stCondLst>
                            <p:childTnLst>
                              <p:par>
                                <p:cTn id="83" presetID="1" presetClass="exit" presetSubtype="0" fill="hold" nodeType="afterEffect">
                                  <p:stCondLst>
                                    <p:cond delay="80"/>
                                  </p:stCondLst>
                                  <p:childTnLst>
                                    <p:set>
                                      <p:cBhvr>
                                        <p:cTn id="84" dur="1" fill="hold">
                                          <p:stCondLst>
                                            <p:cond delay="0"/>
                                          </p:stCondLst>
                                        </p:cTn>
                                        <p:tgtEl>
                                          <p:spTgt spid="237"/>
                                        </p:tgtEl>
                                        <p:attrNameLst>
                                          <p:attrName>style.visibility</p:attrName>
                                        </p:attrNameLst>
                                      </p:cBhvr>
                                      <p:to>
                                        <p:strVal val="hidden"/>
                                      </p:to>
                                    </p:set>
                                  </p:childTnLst>
                                </p:cTn>
                              </p:par>
                              <p:par>
                                <p:cTn id="85" presetID="1" presetClass="exit" presetSubtype="0" fill="hold" nodeType="withEffect">
                                  <p:stCondLst>
                                    <p:cond delay="80"/>
                                  </p:stCondLst>
                                  <p:childTnLst>
                                    <p:set>
                                      <p:cBhvr>
                                        <p:cTn id="86" dur="1" fill="hold">
                                          <p:stCondLst>
                                            <p:cond delay="0"/>
                                          </p:stCondLst>
                                        </p:cTn>
                                        <p:tgtEl>
                                          <p:spTgt spid="240"/>
                                        </p:tgtEl>
                                        <p:attrNameLst>
                                          <p:attrName>style.visibility</p:attrName>
                                        </p:attrNameLst>
                                      </p:cBhvr>
                                      <p:to>
                                        <p:strVal val="hidden"/>
                                      </p:to>
                                    </p:set>
                                  </p:childTnLst>
                                </p:cTn>
                              </p:par>
                              <p:par>
                                <p:cTn id="87" presetID="1" presetClass="entr" presetSubtype="0" fill="hold" nodeType="withEffect">
                                  <p:stCondLst>
                                    <p:cond delay="0"/>
                                  </p:stCondLst>
                                  <p:childTnLst>
                                    <p:set>
                                      <p:cBhvr>
                                        <p:cTn id="88" dur="1" fill="hold">
                                          <p:stCondLst>
                                            <p:cond delay="0"/>
                                          </p:stCondLst>
                                        </p:cTn>
                                        <p:tgtEl>
                                          <p:spTgt spid="243"/>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46"/>
                                        </p:tgtEl>
                                        <p:attrNameLst>
                                          <p:attrName>style.visibility</p:attrName>
                                        </p:attrNameLst>
                                      </p:cBhvr>
                                      <p:to>
                                        <p:strVal val="visible"/>
                                      </p:to>
                                    </p:set>
                                  </p:childTnLst>
                                </p:cTn>
                              </p:par>
                            </p:childTnLst>
                          </p:cTn>
                        </p:par>
                        <p:par>
                          <p:cTn id="91" fill="hold">
                            <p:stCondLst>
                              <p:cond delay="240"/>
                            </p:stCondLst>
                            <p:childTnLst>
                              <p:par>
                                <p:cTn id="92" presetID="1" presetClass="exit" presetSubtype="0" fill="hold" nodeType="afterEffect">
                                  <p:stCondLst>
                                    <p:cond delay="80"/>
                                  </p:stCondLst>
                                  <p:childTnLst>
                                    <p:set>
                                      <p:cBhvr>
                                        <p:cTn id="93" dur="1" fill="hold">
                                          <p:stCondLst>
                                            <p:cond delay="0"/>
                                          </p:stCondLst>
                                        </p:cTn>
                                        <p:tgtEl>
                                          <p:spTgt spid="243"/>
                                        </p:tgtEl>
                                        <p:attrNameLst>
                                          <p:attrName>style.visibility</p:attrName>
                                        </p:attrNameLst>
                                      </p:cBhvr>
                                      <p:to>
                                        <p:strVal val="hidden"/>
                                      </p:to>
                                    </p:set>
                                  </p:childTnLst>
                                </p:cTn>
                              </p:par>
                              <p:par>
                                <p:cTn id="94" presetID="1" presetClass="exit" presetSubtype="0" fill="hold" nodeType="withEffect">
                                  <p:stCondLst>
                                    <p:cond delay="80"/>
                                  </p:stCondLst>
                                  <p:childTnLst>
                                    <p:set>
                                      <p:cBhvr>
                                        <p:cTn id="95" dur="1" fill="hold">
                                          <p:stCondLst>
                                            <p:cond delay="0"/>
                                          </p:stCondLst>
                                        </p:cTn>
                                        <p:tgtEl>
                                          <p:spTgt spid="246"/>
                                        </p:tgtEl>
                                        <p:attrNameLst>
                                          <p:attrName>style.visibility</p:attrName>
                                        </p:attrNameLst>
                                      </p:cBhvr>
                                      <p:to>
                                        <p:strVal val="hidden"/>
                                      </p:to>
                                    </p:set>
                                  </p:childTnLst>
                                </p:cTn>
                              </p:par>
                              <p:par>
                                <p:cTn id="96" presetID="1" presetClass="entr" presetSubtype="0" fill="hold" nodeType="withEffect">
                                  <p:stCondLst>
                                    <p:cond delay="0"/>
                                  </p:stCondLst>
                                  <p:childTnLst>
                                    <p:set>
                                      <p:cBhvr>
                                        <p:cTn id="97" dur="1" fill="hold">
                                          <p:stCondLst>
                                            <p:cond delay="0"/>
                                          </p:stCondLst>
                                        </p:cTn>
                                        <p:tgtEl>
                                          <p:spTgt spid="249"/>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252"/>
                                        </p:tgtEl>
                                        <p:attrNameLst>
                                          <p:attrName>style.visibility</p:attrName>
                                        </p:attrNameLst>
                                      </p:cBhvr>
                                      <p:to>
                                        <p:strVal val="visible"/>
                                      </p:to>
                                    </p:set>
                                  </p:childTnLst>
                                </p:cTn>
                              </p:par>
                            </p:childTnLst>
                          </p:cTn>
                        </p:par>
                        <p:par>
                          <p:cTn id="100" fill="hold">
                            <p:stCondLst>
                              <p:cond delay="320"/>
                            </p:stCondLst>
                            <p:childTnLst>
                              <p:par>
                                <p:cTn id="101" presetID="1" presetClass="exit" presetSubtype="0" fill="hold" nodeType="afterEffect">
                                  <p:stCondLst>
                                    <p:cond delay="80"/>
                                  </p:stCondLst>
                                  <p:childTnLst>
                                    <p:set>
                                      <p:cBhvr>
                                        <p:cTn id="102" dur="1" fill="hold">
                                          <p:stCondLst>
                                            <p:cond delay="0"/>
                                          </p:stCondLst>
                                        </p:cTn>
                                        <p:tgtEl>
                                          <p:spTgt spid="249"/>
                                        </p:tgtEl>
                                        <p:attrNameLst>
                                          <p:attrName>style.visibility</p:attrName>
                                        </p:attrNameLst>
                                      </p:cBhvr>
                                      <p:to>
                                        <p:strVal val="hidden"/>
                                      </p:to>
                                    </p:set>
                                  </p:childTnLst>
                                </p:cTn>
                              </p:par>
                              <p:par>
                                <p:cTn id="103" presetID="1" presetClass="exit" presetSubtype="0" fill="hold" nodeType="withEffect">
                                  <p:stCondLst>
                                    <p:cond delay="80"/>
                                  </p:stCondLst>
                                  <p:childTnLst>
                                    <p:set>
                                      <p:cBhvr>
                                        <p:cTn id="104" dur="1" fill="hold">
                                          <p:stCondLst>
                                            <p:cond delay="0"/>
                                          </p:stCondLst>
                                        </p:cTn>
                                        <p:tgtEl>
                                          <p:spTgt spid="252"/>
                                        </p:tgtEl>
                                        <p:attrNameLst>
                                          <p:attrName>style.visibility</p:attrName>
                                        </p:attrNameLst>
                                      </p:cBhvr>
                                      <p:to>
                                        <p:strVal val="hidden"/>
                                      </p:to>
                                    </p:set>
                                  </p:childTnLst>
                                </p:cTn>
                              </p:par>
                              <p:par>
                                <p:cTn id="105" presetID="1" presetClass="entr" presetSubtype="0" fill="hold" nodeType="withEffect">
                                  <p:stCondLst>
                                    <p:cond delay="0"/>
                                  </p:stCondLst>
                                  <p:childTnLst>
                                    <p:set>
                                      <p:cBhvr>
                                        <p:cTn id="106" dur="1" fill="hold">
                                          <p:stCondLst>
                                            <p:cond delay="0"/>
                                          </p:stCondLst>
                                        </p:cTn>
                                        <p:tgtEl>
                                          <p:spTgt spid="255"/>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258"/>
                                        </p:tgtEl>
                                        <p:attrNameLst>
                                          <p:attrName>style.visibility</p:attrName>
                                        </p:attrNameLst>
                                      </p:cBhvr>
                                      <p:to>
                                        <p:strVal val="visible"/>
                                      </p:to>
                                    </p:set>
                                  </p:childTnLst>
                                </p:cTn>
                              </p:par>
                            </p:childTnLst>
                          </p:cTn>
                        </p:par>
                        <p:par>
                          <p:cTn id="109" fill="hold">
                            <p:stCondLst>
                              <p:cond delay="400"/>
                            </p:stCondLst>
                            <p:childTnLst>
                              <p:par>
                                <p:cTn id="110" presetID="1" presetClass="exit" presetSubtype="0" fill="hold" nodeType="afterEffect">
                                  <p:stCondLst>
                                    <p:cond delay="80"/>
                                  </p:stCondLst>
                                  <p:childTnLst>
                                    <p:set>
                                      <p:cBhvr>
                                        <p:cTn id="111" dur="1" fill="hold">
                                          <p:stCondLst>
                                            <p:cond delay="0"/>
                                          </p:stCondLst>
                                        </p:cTn>
                                        <p:tgtEl>
                                          <p:spTgt spid="255"/>
                                        </p:tgtEl>
                                        <p:attrNameLst>
                                          <p:attrName>style.visibility</p:attrName>
                                        </p:attrNameLst>
                                      </p:cBhvr>
                                      <p:to>
                                        <p:strVal val="hidden"/>
                                      </p:to>
                                    </p:set>
                                  </p:childTnLst>
                                </p:cTn>
                              </p:par>
                              <p:par>
                                <p:cTn id="112" presetID="1" presetClass="exit" presetSubtype="0" fill="hold" nodeType="withEffect">
                                  <p:stCondLst>
                                    <p:cond delay="80"/>
                                  </p:stCondLst>
                                  <p:childTnLst>
                                    <p:set>
                                      <p:cBhvr>
                                        <p:cTn id="113" dur="1" fill="hold">
                                          <p:stCondLst>
                                            <p:cond delay="0"/>
                                          </p:stCondLst>
                                        </p:cTn>
                                        <p:tgtEl>
                                          <p:spTgt spid="258"/>
                                        </p:tgtEl>
                                        <p:attrNameLst>
                                          <p:attrName>style.visibility</p:attrName>
                                        </p:attrNameLst>
                                      </p:cBhvr>
                                      <p:to>
                                        <p:strVal val="hidden"/>
                                      </p:to>
                                    </p:set>
                                  </p:childTnLst>
                                </p:cTn>
                              </p:par>
                              <p:par>
                                <p:cTn id="114" presetID="1" presetClass="entr" presetSubtype="0" fill="hold" nodeType="withEffect">
                                  <p:stCondLst>
                                    <p:cond delay="0"/>
                                  </p:stCondLst>
                                  <p:childTnLst>
                                    <p:set>
                                      <p:cBhvr>
                                        <p:cTn id="115" dur="1" fill="hold">
                                          <p:stCondLst>
                                            <p:cond delay="0"/>
                                          </p:stCondLst>
                                        </p:cTn>
                                        <p:tgtEl>
                                          <p:spTgt spid="261"/>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264"/>
                                        </p:tgtEl>
                                        <p:attrNameLst>
                                          <p:attrName>style.visibility</p:attrName>
                                        </p:attrNameLst>
                                      </p:cBhvr>
                                      <p:to>
                                        <p:strVal val="visible"/>
                                      </p:to>
                                    </p:set>
                                  </p:childTnLst>
                                </p:cTn>
                              </p:par>
                            </p:childTnLst>
                          </p:cTn>
                        </p:par>
                        <p:par>
                          <p:cTn id="118" fill="hold">
                            <p:stCondLst>
                              <p:cond delay="480"/>
                            </p:stCondLst>
                            <p:childTnLst>
                              <p:par>
                                <p:cTn id="119" presetID="1" presetClass="exit" presetSubtype="0" fill="hold" nodeType="afterEffect">
                                  <p:stCondLst>
                                    <p:cond delay="80"/>
                                  </p:stCondLst>
                                  <p:childTnLst>
                                    <p:set>
                                      <p:cBhvr>
                                        <p:cTn id="120" dur="1" fill="hold">
                                          <p:stCondLst>
                                            <p:cond delay="0"/>
                                          </p:stCondLst>
                                        </p:cTn>
                                        <p:tgtEl>
                                          <p:spTgt spid="261"/>
                                        </p:tgtEl>
                                        <p:attrNameLst>
                                          <p:attrName>style.visibility</p:attrName>
                                        </p:attrNameLst>
                                      </p:cBhvr>
                                      <p:to>
                                        <p:strVal val="hidden"/>
                                      </p:to>
                                    </p:set>
                                  </p:childTnLst>
                                </p:cTn>
                              </p:par>
                              <p:par>
                                <p:cTn id="121" presetID="1" presetClass="exit" presetSubtype="0" fill="hold" nodeType="withEffect">
                                  <p:stCondLst>
                                    <p:cond delay="80"/>
                                  </p:stCondLst>
                                  <p:childTnLst>
                                    <p:set>
                                      <p:cBhvr>
                                        <p:cTn id="122" dur="1" fill="hold">
                                          <p:stCondLst>
                                            <p:cond delay="0"/>
                                          </p:stCondLst>
                                        </p:cTn>
                                        <p:tgtEl>
                                          <p:spTgt spid="264"/>
                                        </p:tgtEl>
                                        <p:attrNameLst>
                                          <p:attrName>style.visibility</p:attrName>
                                        </p:attrNameLst>
                                      </p:cBhvr>
                                      <p:to>
                                        <p:strVal val="hidden"/>
                                      </p:to>
                                    </p:set>
                                  </p:childTnLst>
                                </p:cTn>
                              </p:par>
                              <p:par>
                                <p:cTn id="123" presetID="1" presetClass="entr" presetSubtype="0" fill="hold" nodeType="withEffect">
                                  <p:stCondLst>
                                    <p:cond delay="0"/>
                                  </p:stCondLst>
                                  <p:childTnLst>
                                    <p:set>
                                      <p:cBhvr>
                                        <p:cTn id="124" dur="1" fill="hold">
                                          <p:stCondLst>
                                            <p:cond delay="0"/>
                                          </p:stCondLst>
                                        </p:cTn>
                                        <p:tgtEl>
                                          <p:spTgt spid="267"/>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270"/>
                                        </p:tgtEl>
                                        <p:attrNameLst>
                                          <p:attrName>style.visibility</p:attrName>
                                        </p:attrNameLst>
                                      </p:cBhvr>
                                      <p:to>
                                        <p:strVal val="visible"/>
                                      </p:to>
                                    </p:set>
                                  </p:childTnLst>
                                </p:cTn>
                              </p:par>
                            </p:childTnLst>
                          </p:cTn>
                        </p:par>
                        <p:par>
                          <p:cTn id="127" fill="hold">
                            <p:stCondLst>
                              <p:cond delay="560"/>
                            </p:stCondLst>
                            <p:childTnLst>
                              <p:par>
                                <p:cTn id="128" presetID="1" presetClass="exit" presetSubtype="0" fill="hold" nodeType="afterEffect">
                                  <p:stCondLst>
                                    <p:cond delay="80"/>
                                  </p:stCondLst>
                                  <p:childTnLst>
                                    <p:set>
                                      <p:cBhvr>
                                        <p:cTn id="129" dur="1" fill="hold">
                                          <p:stCondLst>
                                            <p:cond delay="0"/>
                                          </p:stCondLst>
                                        </p:cTn>
                                        <p:tgtEl>
                                          <p:spTgt spid="267"/>
                                        </p:tgtEl>
                                        <p:attrNameLst>
                                          <p:attrName>style.visibility</p:attrName>
                                        </p:attrNameLst>
                                      </p:cBhvr>
                                      <p:to>
                                        <p:strVal val="hidden"/>
                                      </p:to>
                                    </p:set>
                                  </p:childTnLst>
                                </p:cTn>
                              </p:par>
                              <p:par>
                                <p:cTn id="130" presetID="1" presetClass="exit" presetSubtype="0" fill="hold" nodeType="withEffect">
                                  <p:stCondLst>
                                    <p:cond delay="80"/>
                                  </p:stCondLst>
                                  <p:childTnLst>
                                    <p:set>
                                      <p:cBhvr>
                                        <p:cTn id="131" dur="1" fill="hold">
                                          <p:stCondLst>
                                            <p:cond delay="0"/>
                                          </p:stCondLst>
                                        </p:cTn>
                                        <p:tgtEl>
                                          <p:spTgt spid="270"/>
                                        </p:tgtEl>
                                        <p:attrNameLst>
                                          <p:attrName>style.visibility</p:attrName>
                                        </p:attrNameLst>
                                      </p:cBhvr>
                                      <p:to>
                                        <p:strVal val="hidden"/>
                                      </p:to>
                                    </p:set>
                                  </p:childTnLst>
                                </p:cTn>
                              </p:par>
                              <p:par>
                                <p:cTn id="132" presetID="1" presetClass="entr" presetSubtype="0" fill="hold" nodeType="withEffect">
                                  <p:stCondLst>
                                    <p:cond delay="0"/>
                                  </p:stCondLst>
                                  <p:childTnLst>
                                    <p:set>
                                      <p:cBhvr>
                                        <p:cTn id="133" dur="1" fill="hold">
                                          <p:stCondLst>
                                            <p:cond delay="0"/>
                                          </p:stCondLst>
                                        </p:cTn>
                                        <p:tgtEl>
                                          <p:spTgt spid="273"/>
                                        </p:tgtEl>
                                        <p:attrNameLst>
                                          <p:attrName>style.visibility</p:attrName>
                                        </p:attrNameLst>
                                      </p:cBhvr>
                                      <p:to>
                                        <p:strVal val="visible"/>
                                      </p:to>
                                    </p:set>
                                  </p:childTnLst>
                                </p:cTn>
                              </p:par>
                              <p:par>
                                <p:cTn id="134" presetID="1" presetClass="entr" presetSubtype="0" fill="hold" nodeType="withEffect">
                                  <p:stCondLst>
                                    <p:cond delay="0"/>
                                  </p:stCondLst>
                                  <p:childTnLst>
                                    <p:set>
                                      <p:cBhvr>
                                        <p:cTn id="135" dur="1" fill="hold">
                                          <p:stCondLst>
                                            <p:cond delay="0"/>
                                          </p:stCondLst>
                                        </p:cTn>
                                        <p:tgtEl>
                                          <p:spTgt spid="276"/>
                                        </p:tgtEl>
                                        <p:attrNameLst>
                                          <p:attrName>style.visibility</p:attrName>
                                        </p:attrNameLst>
                                      </p:cBhvr>
                                      <p:to>
                                        <p:strVal val="visible"/>
                                      </p:to>
                                    </p:set>
                                  </p:childTnLst>
                                </p:cTn>
                              </p:par>
                            </p:childTnLst>
                          </p:cTn>
                        </p:par>
                        <p:par>
                          <p:cTn id="136" fill="hold">
                            <p:stCondLst>
                              <p:cond delay="640"/>
                            </p:stCondLst>
                            <p:childTnLst>
                              <p:par>
                                <p:cTn id="137" presetID="1" presetClass="exit" presetSubtype="0" fill="hold" nodeType="afterEffect">
                                  <p:stCondLst>
                                    <p:cond delay="80"/>
                                  </p:stCondLst>
                                  <p:childTnLst>
                                    <p:set>
                                      <p:cBhvr>
                                        <p:cTn id="138" dur="1" fill="hold">
                                          <p:stCondLst>
                                            <p:cond delay="0"/>
                                          </p:stCondLst>
                                        </p:cTn>
                                        <p:tgtEl>
                                          <p:spTgt spid="273"/>
                                        </p:tgtEl>
                                        <p:attrNameLst>
                                          <p:attrName>style.visibility</p:attrName>
                                        </p:attrNameLst>
                                      </p:cBhvr>
                                      <p:to>
                                        <p:strVal val="hidden"/>
                                      </p:to>
                                    </p:set>
                                  </p:childTnLst>
                                </p:cTn>
                              </p:par>
                              <p:par>
                                <p:cTn id="139" presetID="1" presetClass="exit" presetSubtype="0" fill="hold" nodeType="withEffect">
                                  <p:stCondLst>
                                    <p:cond delay="80"/>
                                  </p:stCondLst>
                                  <p:childTnLst>
                                    <p:set>
                                      <p:cBhvr>
                                        <p:cTn id="140" dur="1" fill="hold">
                                          <p:stCondLst>
                                            <p:cond delay="0"/>
                                          </p:stCondLst>
                                        </p:cTn>
                                        <p:tgtEl>
                                          <p:spTgt spid="276"/>
                                        </p:tgtEl>
                                        <p:attrNameLst>
                                          <p:attrName>style.visibility</p:attrName>
                                        </p:attrNameLst>
                                      </p:cBhvr>
                                      <p:to>
                                        <p:strVal val="hidden"/>
                                      </p:to>
                                    </p:set>
                                  </p:childTnLst>
                                </p:cTn>
                              </p:par>
                              <p:par>
                                <p:cTn id="141" presetID="1" presetClass="entr" presetSubtype="0" fill="hold" nodeType="withEffect">
                                  <p:stCondLst>
                                    <p:cond delay="0"/>
                                  </p:stCondLst>
                                  <p:childTnLst>
                                    <p:set>
                                      <p:cBhvr>
                                        <p:cTn id="142" dur="1" fill="hold">
                                          <p:stCondLst>
                                            <p:cond delay="0"/>
                                          </p:stCondLst>
                                        </p:cTn>
                                        <p:tgtEl>
                                          <p:spTgt spid="279"/>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214366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343808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5"/>
          <p:cNvPicPr preferRelativeResize="0">
            <a:picLocks noChangeArrowheads="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353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539552" y="620688"/>
            <a:ext cx="8064896" cy="5472608"/>
          </a:xfrm>
          <a:prstGeom prst="rect">
            <a:avLst/>
          </a:prstGeom>
          <a:gradFill flip="none" rotWithShape="1">
            <a:gsLst>
              <a:gs pos="0">
                <a:srgbClr val="9B5C07">
                  <a:shade val="30000"/>
                  <a:satMod val="115000"/>
                </a:srgbClr>
              </a:gs>
              <a:gs pos="49000">
                <a:srgbClr val="9B5C07">
                  <a:shade val="67500"/>
                  <a:satMod val="115000"/>
                </a:srgbClr>
              </a:gs>
              <a:gs pos="100000">
                <a:srgbClr val="9B5C07">
                  <a:shade val="100000"/>
                  <a:satMod val="115000"/>
                </a:srgbClr>
              </a:gs>
            </a:gsLst>
            <a:lin ang="15000000" scaled="0"/>
            <a:tileRect/>
          </a:gradFill>
          <a:ln>
            <a:solidFill>
              <a:srgbClr val="513003"/>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1115616" y="1196752"/>
            <a:ext cx="6912768" cy="4320480"/>
          </a:xfrm>
          <a:prstGeom prst="rect">
            <a:avLst/>
          </a:prstGeom>
          <a:solidFill>
            <a:schemeClr val="bg1"/>
          </a:solidFill>
          <a:ln>
            <a:solidFill>
              <a:srgbClr val="513003"/>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492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3281176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2004833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73890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2652806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087068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34076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3870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audio" Target="../media/media1.mp3"/><Relationship Id="rId7" Type="http://schemas.openxmlformats.org/officeDocument/2006/relationships/image" Target="../media/image3.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jpeg"/><Relationship Id="rId5" Type="http://schemas.openxmlformats.org/officeDocument/2006/relationships/notesSlide" Target="../notesSlides/notesSlide1.xml"/><Relationship Id="rId4" Type="http://schemas.openxmlformats.org/officeDocument/2006/relationships/slideLayout" Target="../slideLayouts/slideLayout7.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17.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16.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Picture 148">
            <a:extLst>
              <a:ext uri="{FF2B5EF4-FFF2-40B4-BE49-F238E27FC236}">
                <a16:creationId xmlns:a16="http://schemas.microsoft.com/office/drawing/2014/main" id="{5D9DA9D5-5369-7744-9370-E4895123128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72884" y="1102432"/>
            <a:ext cx="6940031" cy="4421687"/>
          </a:xfrm>
          <a:prstGeom prst="rect">
            <a:avLst/>
          </a:prstGeom>
        </p:spPr>
      </p:pic>
      <p:pic>
        <p:nvPicPr>
          <p:cNvPr id="138" name="Picture 3"/>
          <p:cNvPicPr>
            <a:picLocks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9" name="Group 138"/>
          <p:cNvGrpSpPr/>
          <p:nvPr/>
        </p:nvGrpSpPr>
        <p:grpSpPr>
          <a:xfrm>
            <a:off x="-3512666" y="908720"/>
            <a:ext cx="8069331" cy="5247639"/>
            <a:chOff x="-3515842" y="980728"/>
            <a:chExt cx="8069331" cy="5247639"/>
          </a:xfrm>
          <a:scene3d>
            <a:camera prst="orthographicFront">
              <a:rot lat="0" lon="0" rev="0"/>
            </a:camera>
            <a:lightRig rig="threePt" dir="t"/>
          </a:scene3d>
        </p:grpSpPr>
        <p:sp>
          <p:nvSpPr>
            <p:cNvPr id="5" name="Freeform 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7" name="Group 136"/>
          <p:cNvGrpSpPr/>
          <p:nvPr/>
        </p:nvGrpSpPr>
        <p:grpSpPr>
          <a:xfrm>
            <a:off x="4556665" y="908720"/>
            <a:ext cx="8056641" cy="5247639"/>
            <a:chOff x="4572625" y="980729"/>
            <a:chExt cx="8056641" cy="5247639"/>
          </a:xfrm>
        </p:grpSpPr>
        <p:sp>
          <p:nvSpPr>
            <p:cNvPr id="11" name="Freeform 1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cene3d>
              <a:camera prst="orthographicFront">
                <a:rot lat="0" lon="0" rev="0"/>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4" name="Group 103"/>
          <p:cNvGrpSpPr/>
          <p:nvPr/>
        </p:nvGrpSpPr>
        <p:grpSpPr>
          <a:xfrm>
            <a:off x="522000" y="-1755576"/>
            <a:ext cx="8071476" cy="4752528"/>
            <a:chOff x="525671" y="1412776"/>
            <a:chExt cx="8074820" cy="4712034"/>
          </a:xfrm>
        </p:grpSpPr>
        <p:sp>
          <p:nvSpPr>
            <p:cNvPr id="105" name="Freeform 10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Freeform 10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7" name="Group 106"/>
          <p:cNvGrpSpPr/>
          <p:nvPr/>
        </p:nvGrpSpPr>
        <p:grpSpPr>
          <a:xfrm>
            <a:off x="522000" y="-1755576"/>
            <a:ext cx="8071476" cy="4752528"/>
            <a:chOff x="525671" y="1412776"/>
            <a:chExt cx="8074820" cy="4712034"/>
          </a:xfrm>
          <a:scene3d>
            <a:camera prst="orthographicFront">
              <a:rot lat="20400000" lon="0" rev="0"/>
            </a:camera>
            <a:lightRig rig="threePt" dir="t"/>
          </a:scene3d>
        </p:grpSpPr>
        <p:sp>
          <p:nvSpPr>
            <p:cNvPr id="108" name="Freeform 107"/>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108"/>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0" name="Group 109"/>
          <p:cNvGrpSpPr/>
          <p:nvPr/>
        </p:nvGrpSpPr>
        <p:grpSpPr>
          <a:xfrm>
            <a:off x="522000" y="-1755576"/>
            <a:ext cx="8071476" cy="4752528"/>
            <a:chOff x="525671" y="1412776"/>
            <a:chExt cx="8074820" cy="4712034"/>
          </a:xfrm>
          <a:scene3d>
            <a:camera prst="orthographicFront">
              <a:rot lat="19800000" lon="0" rev="0"/>
            </a:camera>
            <a:lightRig rig="threePt" dir="t"/>
          </a:scene3d>
        </p:grpSpPr>
        <p:sp>
          <p:nvSpPr>
            <p:cNvPr id="111" name="Freeform 110"/>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reeform 111"/>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3" name="Group 112"/>
          <p:cNvGrpSpPr/>
          <p:nvPr/>
        </p:nvGrpSpPr>
        <p:grpSpPr>
          <a:xfrm>
            <a:off x="522000" y="-1755576"/>
            <a:ext cx="8071476" cy="4752528"/>
            <a:chOff x="525671" y="1412776"/>
            <a:chExt cx="8074820" cy="4712034"/>
          </a:xfrm>
          <a:scene3d>
            <a:camera prst="orthographicFront">
              <a:rot lat="19200000" lon="0" rev="0"/>
            </a:camera>
            <a:lightRig rig="threePt" dir="t"/>
          </a:scene3d>
        </p:grpSpPr>
        <p:sp>
          <p:nvSpPr>
            <p:cNvPr id="114" name="Freeform 113"/>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Freeform 114"/>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6" name="Group 115"/>
          <p:cNvGrpSpPr/>
          <p:nvPr/>
        </p:nvGrpSpPr>
        <p:grpSpPr>
          <a:xfrm>
            <a:off x="522000" y="-1755576"/>
            <a:ext cx="8071476" cy="4752528"/>
            <a:chOff x="525671" y="1412776"/>
            <a:chExt cx="8074820" cy="4712034"/>
          </a:xfrm>
          <a:scene3d>
            <a:camera prst="orthographicFront">
              <a:rot lat="18600000" lon="0" rev="0"/>
            </a:camera>
            <a:lightRig rig="threePt" dir="t"/>
          </a:scene3d>
        </p:grpSpPr>
        <p:sp>
          <p:nvSpPr>
            <p:cNvPr id="117" name="Freeform 116"/>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Freeform 117"/>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9" name="Group 118"/>
          <p:cNvGrpSpPr/>
          <p:nvPr/>
        </p:nvGrpSpPr>
        <p:grpSpPr>
          <a:xfrm>
            <a:off x="522000" y="-1755576"/>
            <a:ext cx="8071476" cy="4752528"/>
            <a:chOff x="525671" y="1412776"/>
            <a:chExt cx="8074820" cy="4712034"/>
          </a:xfrm>
          <a:scene3d>
            <a:camera prst="orthographicFront">
              <a:rot lat="18000000" lon="0" rev="0"/>
            </a:camera>
            <a:lightRig rig="threePt" dir="t"/>
          </a:scene3d>
        </p:grpSpPr>
        <p:sp>
          <p:nvSpPr>
            <p:cNvPr id="120" name="Freeform 119"/>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Freeform 120"/>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2" name="Group 121"/>
          <p:cNvGrpSpPr/>
          <p:nvPr/>
        </p:nvGrpSpPr>
        <p:grpSpPr>
          <a:xfrm>
            <a:off x="522000" y="-1755576"/>
            <a:ext cx="8071476" cy="4752528"/>
            <a:chOff x="525671" y="1412776"/>
            <a:chExt cx="8074820" cy="4712034"/>
          </a:xfrm>
          <a:scene3d>
            <a:camera prst="orthographicFront">
              <a:rot lat="17400000" lon="0" rev="0"/>
            </a:camera>
            <a:lightRig rig="threePt" dir="t"/>
          </a:scene3d>
        </p:grpSpPr>
        <p:sp>
          <p:nvSpPr>
            <p:cNvPr id="123" name="Freeform 12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Freeform 12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5" name="Group 124"/>
          <p:cNvGrpSpPr/>
          <p:nvPr/>
        </p:nvGrpSpPr>
        <p:grpSpPr>
          <a:xfrm>
            <a:off x="522000" y="-1755576"/>
            <a:ext cx="8071476" cy="4752528"/>
            <a:chOff x="525671" y="1412776"/>
            <a:chExt cx="8074820" cy="4712034"/>
          </a:xfrm>
          <a:scene3d>
            <a:camera prst="orthographicFront">
              <a:rot lat="16800000" lon="0" rev="0"/>
            </a:camera>
            <a:lightRig rig="threePt" dir="t"/>
          </a:scene3d>
        </p:grpSpPr>
        <p:sp>
          <p:nvSpPr>
            <p:cNvPr id="126" name="Freeform 125"/>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Freeform 126"/>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8" name="Group 127"/>
          <p:cNvGrpSpPr/>
          <p:nvPr/>
        </p:nvGrpSpPr>
        <p:grpSpPr>
          <a:xfrm>
            <a:off x="522000" y="-1755576"/>
            <a:ext cx="8071476" cy="4752528"/>
            <a:chOff x="525671" y="1412776"/>
            <a:chExt cx="8074820" cy="4712034"/>
          </a:xfrm>
          <a:scene3d>
            <a:camera prst="orthographicFront">
              <a:rot lat="16200000" lon="0" rev="0"/>
            </a:camera>
            <a:lightRig rig="threePt" dir="t"/>
          </a:scene3d>
        </p:grpSpPr>
        <p:sp>
          <p:nvSpPr>
            <p:cNvPr id="129" name="Freeform 128"/>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Freeform 129"/>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1" name="Group 130"/>
          <p:cNvGrpSpPr/>
          <p:nvPr/>
        </p:nvGrpSpPr>
        <p:grpSpPr>
          <a:xfrm>
            <a:off x="522000" y="-1755576"/>
            <a:ext cx="8071476" cy="4752528"/>
            <a:chOff x="525671" y="1412776"/>
            <a:chExt cx="8074820" cy="4712034"/>
          </a:xfrm>
          <a:scene3d>
            <a:camera prst="orthographicFront">
              <a:rot lat="15600000" lon="0" rev="0"/>
            </a:camera>
            <a:lightRig rig="threePt" dir="t"/>
          </a:scene3d>
        </p:grpSpPr>
        <p:sp>
          <p:nvSpPr>
            <p:cNvPr id="132" name="Freeform 131"/>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Freeform 132"/>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3" name="Group 142"/>
          <p:cNvGrpSpPr/>
          <p:nvPr/>
        </p:nvGrpSpPr>
        <p:grpSpPr>
          <a:xfrm>
            <a:off x="-3512666" y="908720"/>
            <a:ext cx="8069331" cy="5247639"/>
            <a:chOff x="-3515842" y="980728"/>
            <a:chExt cx="8069331" cy="5247639"/>
          </a:xfrm>
          <a:scene3d>
            <a:camera prst="orthographicFront">
              <a:rot lat="900000" lon="1200000" rev="0"/>
            </a:camera>
            <a:lightRig rig="threePt" dir="t"/>
          </a:scene3d>
        </p:grpSpPr>
        <p:sp>
          <p:nvSpPr>
            <p:cNvPr id="144" name="Freeform 14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Freeform 14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6" name="Group 145"/>
          <p:cNvGrpSpPr/>
          <p:nvPr/>
        </p:nvGrpSpPr>
        <p:grpSpPr>
          <a:xfrm>
            <a:off x="4556665" y="908720"/>
            <a:ext cx="8056641" cy="5247639"/>
            <a:chOff x="4572625" y="980729"/>
            <a:chExt cx="8056641" cy="5247639"/>
          </a:xfrm>
          <a:scene3d>
            <a:camera prst="orthographicFront">
              <a:rot lat="900000" lon="20400000" rev="0"/>
            </a:camera>
            <a:lightRig rig="threePt" dir="t"/>
          </a:scene3d>
        </p:grpSpPr>
        <p:sp>
          <p:nvSpPr>
            <p:cNvPr id="147" name="Freeform 14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Freeform 14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2" name="Group 151"/>
          <p:cNvGrpSpPr/>
          <p:nvPr/>
        </p:nvGrpSpPr>
        <p:grpSpPr>
          <a:xfrm>
            <a:off x="-3512666" y="908720"/>
            <a:ext cx="8069331" cy="5247639"/>
            <a:chOff x="-3515842" y="980728"/>
            <a:chExt cx="8069331" cy="5247639"/>
          </a:xfrm>
          <a:scene3d>
            <a:camera prst="orthographicFront">
              <a:rot lat="900000" lon="1800000" rev="0"/>
            </a:camera>
            <a:lightRig rig="threePt" dir="t"/>
          </a:scene3d>
        </p:grpSpPr>
        <p:sp>
          <p:nvSpPr>
            <p:cNvPr id="153" name="Freeform 15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Freeform 15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5" name="Group 154"/>
          <p:cNvGrpSpPr/>
          <p:nvPr/>
        </p:nvGrpSpPr>
        <p:grpSpPr>
          <a:xfrm>
            <a:off x="4556665" y="908720"/>
            <a:ext cx="8056641" cy="5247639"/>
            <a:chOff x="4572625" y="980729"/>
            <a:chExt cx="8056641" cy="5247639"/>
          </a:xfrm>
          <a:scene3d>
            <a:camera prst="orthographicFront">
              <a:rot lat="900000" lon="19800000" rev="0"/>
            </a:camera>
            <a:lightRig rig="threePt" dir="t"/>
          </a:scene3d>
        </p:grpSpPr>
        <p:sp>
          <p:nvSpPr>
            <p:cNvPr id="156" name="Freeform 15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Freeform 15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8" name="Group 157"/>
          <p:cNvGrpSpPr/>
          <p:nvPr/>
        </p:nvGrpSpPr>
        <p:grpSpPr>
          <a:xfrm>
            <a:off x="-3512666" y="908720"/>
            <a:ext cx="8069331" cy="5247639"/>
            <a:chOff x="-3515842" y="980728"/>
            <a:chExt cx="8069331" cy="5247639"/>
          </a:xfrm>
          <a:scene3d>
            <a:camera prst="orthographicFront">
              <a:rot lat="900000" lon="2400000" rev="0"/>
            </a:camera>
            <a:lightRig rig="threePt" dir="t"/>
          </a:scene3d>
        </p:grpSpPr>
        <p:sp>
          <p:nvSpPr>
            <p:cNvPr id="159" name="Freeform 15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15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1" name="Group 160"/>
          <p:cNvGrpSpPr/>
          <p:nvPr/>
        </p:nvGrpSpPr>
        <p:grpSpPr>
          <a:xfrm>
            <a:off x="4556665" y="908720"/>
            <a:ext cx="8056641" cy="5247639"/>
            <a:chOff x="4572625" y="980729"/>
            <a:chExt cx="8056641" cy="5247639"/>
          </a:xfrm>
          <a:scene3d>
            <a:camera prst="orthographicFront">
              <a:rot lat="900000" lon="19200000" rev="0"/>
            </a:camera>
            <a:lightRig rig="threePt" dir="t"/>
          </a:scene3d>
        </p:grpSpPr>
        <p:sp>
          <p:nvSpPr>
            <p:cNvPr id="162" name="Freeform 16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Freeform 16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4" name="Group 163"/>
          <p:cNvGrpSpPr/>
          <p:nvPr/>
        </p:nvGrpSpPr>
        <p:grpSpPr>
          <a:xfrm>
            <a:off x="-3512666" y="908720"/>
            <a:ext cx="8069331" cy="5247639"/>
            <a:chOff x="-3515842" y="980728"/>
            <a:chExt cx="8069331" cy="5247639"/>
          </a:xfrm>
          <a:scene3d>
            <a:camera prst="orthographicFront">
              <a:rot lat="900000" lon="3000000" rev="0"/>
            </a:camera>
            <a:lightRig rig="threePt" dir="t"/>
          </a:scene3d>
        </p:grpSpPr>
        <p:sp>
          <p:nvSpPr>
            <p:cNvPr id="165" name="Freeform 16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Freeform 16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7" name="Group 166"/>
          <p:cNvGrpSpPr/>
          <p:nvPr/>
        </p:nvGrpSpPr>
        <p:grpSpPr>
          <a:xfrm>
            <a:off x="4556665" y="908720"/>
            <a:ext cx="8056641" cy="5247639"/>
            <a:chOff x="4572625" y="980729"/>
            <a:chExt cx="8056641" cy="5247639"/>
          </a:xfrm>
          <a:scene3d>
            <a:camera prst="orthographicFront">
              <a:rot lat="900000" lon="18600000" rev="0"/>
            </a:camera>
            <a:lightRig rig="threePt" dir="t"/>
          </a:scene3d>
        </p:grpSpPr>
        <p:sp>
          <p:nvSpPr>
            <p:cNvPr id="168" name="Freeform 16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Freeform 16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0" name="Group 169"/>
          <p:cNvGrpSpPr/>
          <p:nvPr/>
        </p:nvGrpSpPr>
        <p:grpSpPr>
          <a:xfrm>
            <a:off x="-3512666" y="908720"/>
            <a:ext cx="8069331" cy="5247639"/>
            <a:chOff x="-3515842" y="980728"/>
            <a:chExt cx="8069331" cy="5247639"/>
          </a:xfrm>
          <a:scene3d>
            <a:camera prst="orthographicFront">
              <a:rot lat="900000" lon="3600000" rev="0"/>
            </a:camera>
            <a:lightRig rig="threePt" dir="t"/>
          </a:scene3d>
        </p:grpSpPr>
        <p:sp>
          <p:nvSpPr>
            <p:cNvPr id="171" name="Freeform 17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Freeform 17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3" name="Group 172"/>
          <p:cNvGrpSpPr/>
          <p:nvPr/>
        </p:nvGrpSpPr>
        <p:grpSpPr>
          <a:xfrm>
            <a:off x="4556665" y="908720"/>
            <a:ext cx="8056641" cy="5247639"/>
            <a:chOff x="4572625" y="980729"/>
            <a:chExt cx="8056641" cy="5247639"/>
          </a:xfrm>
          <a:scene3d>
            <a:camera prst="orthographicFront">
              <a:rot lat="900000" lon="18000000" rev="0"/>
            </a:camera>
            <a:lightRig rig="threePt" dir="t"/>
          </a:scene3d>
        </p:grpSpPr>
        <p:sp>
          <p:nvSpPr>
            <p:cNvPr id="174" name="Freeform 17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Freeform 17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6" name="Group 175"/>
          <p:cNvGrpSpPr/>
          <p:nvPr/>
        </p:nvGrpSpPr>
        <p:grpSpPr>
          <a:xfrm>
            <a:off x="-3512666" y="908720"/>
            <a:ext cx="8069331" cy="5247639"/>
            <a:chOff x="-3515842" y="980728"/>
            <a:chExt cx="8069331" cy="5247639"/>
          </a:xfrm>
          <a:scene3d>
            <a:camera prst="orthographicFront">
              <a:rot lat="900000" lon="4200000" rev="0"/>
            </a:camera>
            <a:lightRig rig="threePt" dir="t"/>
          </a:scene3d>
        </p:grpSpPr>
        <p:sp>
          <p:nvSpPr>
            <p:cNvPr id="177" name="Freeform 176"/>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Freeform 177"/>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9" name="Group 178"/>
          <p:cNvGrpSpPr/>
          <p:nvPr/>
        </p:nvGrpSpPr>
        <p:grpSpPr>
          <a:xfrm>
            <a:off x="4556665" y="908720"/>
            <a:ext cx="8056641" cy="5247639"/>
            <a:chOff x="4572625" y="980729"/>
            <a:chExt cx="8056641" cy="5247639"/>
          </a:xfrm>
          <a:scene3d>
            <a:camera prst="orthographicFront">
              <a:rot lat="900000" lon="17400000" rev="0"/>
            </a:camera>
            <a:lightRig rig="threePt" dir="t"/>
          </a:scene3d>
        </p:grpSpPr>
        <p:sp>
          <p:nvSpPr>
            <p:cNvPr id="180" name="Freeform 179"/>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Freeform 180"/>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2" name="Group 181"/>
          <p:cNvGrpSpPr/>
          <p:nvPr/>
        </p:nvGrpSpPr>
        <p:grpSpPr>
          <a:xfrm>
            <a:off x="-3512666" y="908720"/>
            <a:ext cx="8069331" cy="5247639"/>
            <a:chOff x="-3515842" y="980728"/>
            <a:chExt cx="8069331" cy="5247639"/>
          </a:xfrm>
          <a:scene3d>
            <a:camera prst="orthographicFront">
              <a:rot lat="900000" lon="4800000" rev="0"/>
            </a:camera>
            <a:lightRig rig="threePt" dir="t"/>
          </a:scene3d>
        </p:grpSpPr>
        <p:sp>
          <p:nvSpPr>
            <p:cNvPr id="183" name="Freeform 18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Freeform 18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5" name="Group 184"/>
          <p:cNvGrpSpPr/>
          <p:nvPr/>
        </p:nvGrpSpPr>
        <p:grpSpPr>
          <a:xfrm>
            <a:off x="4556665" y="908720"/>
            <a:ext cx="8056641" cy="5247639"/>
            <a:chOff x="4572625" y="980729"/>
            <a:chExt cx="8056641" cy="5247639"/>
          </a:xfrm>
          <a:scene3d>
            <a:camera prst="orthographicFront">
              <a:rot lat="900000" lon="16800000" rev="0"/>
            </a:camera>
            <a:lightRig rig="threePt" dir="t"/>
          </a:scene3d>
        </p:grpSpPr>
        <p:sp>
          <p:nvSpPr>
            <p:cNvPr id="186" name="Freeform 18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18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8" name="Group 187"/>
          <p:cNvGrpSpPr/>
          <p:nvPr/>
        </p:nvGrpSpPr>
        <p:grpSpPr>
          <a:xfrm>
            <a:off x="-3512666" y="908720"/>
            <a:ext cx="8069331" cy="5247639"/>
            <a:chOff x="-3515842" y="980728"/>
            <a:chExt cx="8069331" cy="5247639"/>
          </a:xfrm>
          <a:scene3d>
            <a:camera prst="orthographicFront">
              <a:rot lat="900000" lon="5400000" rev="0"/>
            </a:camera>
            <a:lightRig rig="threePt" dir="t"/>
          </a:scene3d>
        </p:grpSpPr>
        <p:sp>
          <p:nvSpPr>
            <p:cNvPr id="189" name="Freeform 18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18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1" name="Group 190"/>
          <p:cNvGrpSpPr/>
          <p:nvPr/>
        </p:nvGrpSpPr>
        <p:grpSpPr>
          <a:xfrm>
            <a:off x="4556665" y="908720"/>
            <a:ext cx="8056641" cy="5247639"/>
            <a:chOff x="4572625" y="980729"/>
            <a:chExt cx="8056641" cy="5247639"/>
          </a:xfrm>
          <a:scene3d>
            <a:camera prst="orthographicFront">
              <a:rot lat="900000" lon="16200000" rev="0"/>
            </a:camera>
            <a:lightRig rig="threePt" dir="t"/>
          </a:scene3d>
        </p:grpSpPr>
        <p:sp>
          <p:nvSpPr>
            <p:cNvPr id="192" name="Freeform 19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Freeform 19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4" name="Group 193"/>
          <p:cNvGrpSpPr/>
          <p:nvPr/>
        </p:nvGrpSpPr>
        <p:grpSpPr>
          <a:xfrm>
            <a:off x="-3512666" y="908720"/>
            <a:ext cx="8069331" cy="5247639"/>
            <a:chOff x="-3515842" y="980728"/>
            <a:chExt cx="8069331" cy="5247639"/>
          </a:xfrm>
          <a:scene3d>
            <a:camera prst="orthographicFront">
              <a:rot lat="900000" lon="6000000" rev="0"/>
            </a:camera>
            <a:lightRig rig="threePt" dir="t"/>
          </a:scene3d>
        </p:grpSpPr>
        <p:sp>
          <p:nvSpPr>
            <p:cNvPr id="195" name="Freeform 19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Freeform 19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7" name="Group 196"/>
          <p:cNvGrpSpPr/>
          <p:nvPr/>
        </p:nvGrpSpPr>
        <p:grpSpPr>
          <a:xfrm>
            <a:off x="4556665" y="908720"/>
            <a:ext cx="8056641" cy="5247639"/>
            <a:chOff x="4572625" y="980729"/>
            <a:chExt cx="8056641" cy="5247639"/>
          </a:xfrm>
          <a:scene3d>
            <a:camera prst="orthographicFront">
              <a:rot lat="900000" lon="15600000" rev="0"/>
            </a:camera>
            <a:lightRig rig="threePt" dir="t"/>
          </a:scene3d>
        </p:grpSpPr>
        <p:sp>
          <p:nvSpPr>
            <p:cNvPr id="198" name="Freeform 19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Freeform 19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3" name="Picture 10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
        <p:nvSpPr>
          <p:cNvPr id="140" name="TextBox 139"/>
          <p:cNvSpPr txBox="1"/>
          <p:nvPr/>
        </p:nvSpPr>
        <p:spPr>
          <a:xfrm>
            <a:off x="1763688" y="2492896"/>
            <a:ext cx="5616624" cy="923330"/>
          </a:xfrm>
          <a:prstGeom prst="rect">
            <a:avLst/>
          </a:prstGeom>
          <a:noFill/>
          <a:ln>
            <a:noFill/>
          </a:ln>
        </p:spPr>
        <p:txBody>
          <a:bodyPr wrap="square" rtlCol="0">
            <a:spAutoFit/>
          </a:bodyPr>
          <a:lstStyle/>
          <a:p>
            <a:pPr algn="ctr"/>
            <a:r>
              <a:rPr lang="en-GB" sz="5400" dirty="0" err="1">
                <a:ln>
                  <a:solidFill>
                    <a:schemeClr val="bg1"/>
                  </a:solidFill>
                </a:ln>
                <a:solidFill>
                  <a:schemeClr val="bg1"/>
                </a:solidFill>
                <a:uFill>
                  <a:solidFill>
                    <a:schemeClr val="bg1"/>
                  </a:solidFill>
                </a:uFill>
                <a:latin typeface="Kristen ITC" panose="03050502040202030202" pitchFamily="66" charset="0"/>
              </a:rPr>
              <a:t>Kamishibai</a:t>
            </a:r>
            <a:r>
              <a:rPr lang="en-GB" sz="5400" dirty="0">
                <a:ln>
                  <a:solidFill>
                    <a:schemeClr val="bg1"/>
                  </a:solidFill>
                </a:ln>
                <a:solidFill>
                  <a:schemeClr val="bg1"/>
                </a:solidFill>
                <a:uFill>
                  <a:solidFill>
                    <a:schemeClr val="bg1"/>
                  </a:solidFill>
                </a:uFill>
                <a:latin typeface="Kristen ITC" panose="03050502040202030202" pitchFamily="66" charset="0"/>
              </a:rPr>
              <a:t>:</a:t>
            </a:r>
          </a:p>
        </p:txBody>
      </p:sp>
      <p:sp>
        <p:nvSpPr>
          <p:cNvPr id="141" name="TextBox 140"/>
          <p:cNvSpPr txBox="1"/>
          <p:nvPr/>
        </p:nvSpPr>
        <p:spPr>
          <a:xfrm>
            <a:off x="1763688" y="3347363"/>
            <a:ext cx="5616624" cy="646331"/>
          </a:xfrm>
          <a:prstGeom prst="rect">
            <a:avLst/>
          </a:prstGeom>
          <a:noFill/>
        </p:spPr>
        <p:txBody>
          <a:bodyPr wrap="square" rtlCol="0">
            <a:spAutoFit/>
          </a:bodyPr>
          <a:lstStyle/>
          <a:p>
            <a:pPr algn="ctr"/>
            <a:r>
              <a:rPr lang="en-GB" sz="3600" dirty="0">
                <a:ln>
                  <a:solidFill>
                    <a:schemeClr val="bg1"/>
                  </a:solidFill>
                </a:ln>
                <a:solidFill>
                  <a:schemeClr val="bg1"/>
                </a:solidFill>
                <a:latin typeface="Kristen ITC" panose="03050502040202030202" pitchFamily="66" charset="0"/>
              </a:rPr>
              <a:t>Japanese Storytelling</a:t>
            </a:r>
          </a:p>
        </p:txBody>
      </p:sp>
      <p:pic>
        <p:nvPicPr>
          <p:cNvPr id="3" name="KamishibaiPerformanceonline-vide.mp3">
            <a:hlinkClick r:id="" action="ppaction://media"/>
          </p:cNvPr>
          <p:cNvPicPr>
            <a:picLocks noChangeAspect="1"/>
          </p:cNvPicPr>
          <p:nvPr>
            <a:audioFile r:link="rId3"/>
            <p:extLst>
              <p:ext uri="{DAA4B4D4-6D71-4841-9C94-3DE7FCFB9230}">
                <p14:media xmlns:p14="http://schemas.microsoft.com/office/powerpoint/2010/main" r:embed="rId2">
                  <p14:fade out="1000"/>
                </p14:media>
              </p:ext>
            </p:extLst>
          </p:nvPr>
        </p:nvPicPr>
        <p:blipFill>
          <a:blip r:embed="rId9"/>
          <a:stretch>
            <a:fillRect/>
          </a:stretch>
        </p:blipFill>
        <p:spPr>
          <a:xfrm>
            <a:off x="8534075" y="38268"/>
            <a:ext cx="609600" cy="609600"/>
          </a:xfrm>
          <a:prstGeom prst="rect">
            <a:avLst/>
          </a:prstGeom>
        </p:spPr>
      </p:pic>
    </p:spTree>
    <p:custDataLst>
      <p:tags r:id="rId1"/>
    </p:custDataLst>
    <p:extLst>
      <p:ext uri="{BB962C8B-B14F-4D97-AF65-F5344CB8AC3E}">
        <p14:creationId xmlns:p14="http://schemas.microsoft.com/office/powerpoint/2010/main" val="318763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par>
                                <p:cTn id="7" presetID="26" presetClass="entr" presetSubtype="0" fill="hold" grpId="0" nodeType="withEffect">
                                  <p:stCondLst>
                                    <p:cond delay="0"/>
                                  </p:stCondLst>
                                  <p:childTnLst>
                                    <p:set>
                                      <p:cBhvr>
                                        <p:cTn id="8" dur="1" fill="hold">
                                          <p:stCondLst>
                                            <p:cond delay="0"/>
                                          </p:stCondLst>
                                        </p:cTn>
                                        <p:tgtEl>
                                          <p:spTgt spid="140"/>
                                        </p:tgtEl>
                                        <p:attrNameLst>
                                          <p:attrName>style.visibility</p:attrName>
                                        </p:attrNameLst>
                                      </p:cBhvr>
                                      <p:to>
                                        <p:strVal val="visible"/>
                                      </p:to>
                                    </p:set>
                                    <p:animEffect transition="in" filter="wipe(down)">
                                      <p:cBhvr>
                                        <p:cTn id="9" dur="580">
                                          <p:stCondLst>
                                            <p:cond delay="0"/>
                                          </p:stCondLst>
                                        </p:cTn>
                                        <p:tgtEl>
                                          <p:spTgt spid="140"/>
                                        </p:tgtEl>
                                      </p:cBhvr>
                                    </p:animEffect>
                                    <p:anim calcmode="lin" valueType="num">
                                      <p:cBhvr>
                                        <p:cTn id="10"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5" dur="26">
                                          <p:stCondLst>
                                            <p:cond delay="650"/>
                                          </p:stCondLst>
                                        </p:cTn>
                                        <p:tgtEl>
                                          <p:spTgt spid="140"/>
                                        </p:tgtEl>
                                      </p:cBhvr>
                                      <p:to x="100000" y="60000"/>
                                    </p:animScale>
                                    <p:animScale>
                                      <p:cBhvr>
                                        <p:cTn id="16" dur="166" decel="50000">
                                          <p:stCondLst>
                                            <p:cond delay="676"/>
                                          </p:stCondLst>
                                        </p:cTn>
                                        <p:tgtEl>
                                          <p:spTgt spid="140"/>
                                        </p:tgtEl>
                                      </p:cBhvr>
                                      <p:to x="100000" y="100000"/>
                                    </p:animScale>
                                    <p:animScale>
                                      <p:cBhvr>
                                        <p:cTn id="17" dur="26">
                                          <p:stCondLst>
                                            <p:cond delay="1312"/>
                                          </p:stCondLst>
                                        </p:cTn>
                                        <p:tgtEl>
                                          <p:spTgt spid="140"/>
                                        </p:tgtEl>
                                      </p:cBhvr>
                                      <p:to x="100000" y="80000"/>
                                    </p:animScale>
                                    <p:animScale>
                                      <p:cBhvr>
                                        <p:cTn id="18" dur="166" decel="50000">
                                          <p:stCondLst>
                                            <p:cond delay="1338"/>
                                          </p:stCondLst>
                                        </p:cTn>
                                        <p:tgtEl>
                                          <p:spTgt spid="140"/>
                                        </p:tgtEl>
                                      </p:cBhvr>
                                      <p:to x="100000" y="100000"/>
                                    </p:animScale>
                                    <p:animScale>
                                      <p:cBhvr>
                                        <p:cTn id="19" dur="26">
                                          <p:stCondLst>
                                            <p:cond delay="1642"/>
                                          </p:stCondLst>
                                        </p:cTn>
                                        <p:tgtEl>
                                          <p:spTgt spid="140"/>
                                        </p:tgtEl>
                                      </p:cBhvr>
                                      <p:to x="100000" y="90000"/>
                                    </p:animScale>
                                    <p:animScale>
                                      <p:cBhvr>
                                        <p:cTn id="20" dur="166" decel="50000">
                                          <p:stCondLst>
                                            <p:cond delay="1668"/>
                                          </p:stCondLst>
                                        </p:cTn>
                                        <p:tgtEl>
                                          <p:spTgt spid="140"/>
                                        </p:tgtEl>
                                      </p:cBhvr>
                                      <p:to x="100000" y="100000"/>
                                    </p:animScale>
                                    <p:animScale>
                                      <p:cBhvr>
                                        <p:cTn id="21" dur="26">
                                          <p:stCondLst>
                                            <p:cond delay="1808"/>
                                          </p:stCondLst>
                                        </p:cTn>
                                        <p:tgtEl>
                                          <p:spTgt spid="140"/>
                                        </p:tgtEl>
                                      </p:cBhvr>
                                      <p:to x="100000" y="95000"/>
                                    </p:animScale>
                                    <p:animScale>
                                      <p:cBhvr>
                                        <p:cTn id="22" dur="166" decel="50000">
                                          <p:stCondLst>
                                            <p:cond delay="1834"/>
                                          </p:stCondLst>
                                        </p:cTn>
                                        <p:tgtEl>
                                          <p:spTgt spid="140"/>
                                        </p:tgtEl>
                                      </p:cBhvr>
                                      <p:to x="100000" y="100000"/>
                                    </p:animScale>
                                  </p:childTnLst>
                                </p:cTn>
                              </p:par>
                            </p:childTnLst>
                          </p:cTn>
                        </p:par>
                        <p:par>
                          <p:cTn id="23" fill="hold">
                            <p:stCondLst>
                              <p:cond delay="2000"/>
                            </p:stCondLst>
                            <p:childTnLst>
                              <p:par>
                                <p:cTn id="24" presetID="26" presetClass="entr" presetSubtype="0" fill="hold" grpId="0" nodeType="afterEffect">
                                  <p:stCondLst>
                                    <p:cond delay="0"/>
                                  </p:stCondLst>
                                  <p:childTnLst>
                                    <p:set>
                                      <p:cBhvr>
                                        <p:cTn id="25" dur="1" fill="hold">
                                          <p:stCondLst>
                                            <p:cond delay="0"/>
                                          </p:stCondLst>
                                        </p:cTn>
                                        <p:tgtEl>
                                          <p:spTgt spid="141"/>
                                        </p:tgtEl>
                                        <p:attrNameLst>
                                          <p:attrName>style.visibility</p:attrName>
                                        </p:attrNameLst>
                                      </p:cBhvr>
                                      <p:to>
                                        <p:strVal val="visible"/>
                                      </p:to>
                                    </p:set>
                                    <p:animEffect transition="in" filter="wipe(down)">
                                      <p:cBhvr>
                                        <p:cTn id="26" dur="580">
                                          <p:stCondLst>
                                            <p:cond delay="0"/>
                                          </p:stCondLst>
                                        </p:cTn>
                                        <p:tgtEl>
                                          <p:spTgt spid="141"/>
                                        </p:tgtEl>
                                      </p:cBhvr>
                                    </p:animEffect>
                                    <p:anim calcmode="lin" valueType="num">
                                      <p:cBhvr>
                                        <p:cTn id="27"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2" dur="26">
                                          <p:stCondLst>
                                            <p:cond delay="650"/>
                                          </p:stCondLst>
                                        </p:cTn>
                                        <p:tgtEl>
                                          <p:spTgt spid="141"/>
                                        </p:tgtEl>
                                      </p:cBhvr>
                                      <p:to x="100000" y="60000"/>
                                    </p:animScale>
                                    <p:animScale>
                                      <p:cBhvr>
                                        <p:cTn id="33" dur="166" decel="50000">
                                          <p:stCondLst>
                                            <p:cond delay="676"/>
                                          </p:stCondLst>
                                        </p:cTn>
                                        <p:tgtEl>
                                          <p:spTgt spid="141"/>
                                        </p:tgtEl>
                                      </p:cBhvr>
                                      <p:to x="100000" y="100000"/>
                                    </p:animScale>
                                    <p:animScale>
                                      <p:cBhvr>
                                        <p:cTn id="34" dur="26">
                                          <p:stCondLst>
                                            <p:cond delay="1312"/>
                                          </p:stCondLst>
                                        </p:cTn>
                                        <p:tgtEl>
                                          <p:spTgt spid="141"/>
                                        </p:tgtEl>
                                      </p:cBhvr>
                                      <p:to x="100000" y="80000"/>
                                    </p:animScale>
                                    <p:animScale>
                                      <p:cBhvr>
                                        <p:cTn id="35" dur="166" decel="50000">
                                          <p:stCondLst>
                                            <p:cond delay="1338"/>
                                          </p:stCondLst>
                                        </p:cTn>
                                        <p:tgtEl>
                                          <p:spTgt spid="141"/>
                                        </p:tgtEl>
                                      </p:cBhvr>
                                      <p:to x="100000" y="100000"/>
                                    </p:animScale>
                                    <p:animScale>
                                      <p:cBhvr>
                                        <p:cTn id="36" dur="26">
                                          <p:stCondLst>
                                            <p:cond delay="1642"/>
                                          </p:stCondLst>
                                        </p:cTn>
                                        <p:tgtEl>
                                          <p:spTgt spid="141"/>
                                        </p:tgtEl>
                                      </p:cBhvr>
                                      <p:to x="100000" y="90000"/>
                                    </p:animScale>
                                    <p:animScale>
                                      <p:cBhvr>
                                        <p:cTn id="37" dur="166" decel="50000">
                                          <p:stCondLst>
                                            <p:cond delay="1668"/>
                                          </p:stCondLst>
                                        </p:cTn>
                                        <p:tgtEl>
                                          <p:spTgt spid="141"/>
                                        </p:tgtEl>
                                      </p:cBhvr>
                                      <p:to x="100000" y="100000"/>
                                    </p:animScale>
                                    <p:animScale>
                                      <p:cBhvr>
                                        <p:cTn id="38" dur="26">
                                          <p:stCondLst>
                                            <p:cond delay="1808"/>
                                          </p:stCondLst>
                                        </p:cTn>
                                        <p:tgtEl>
                                          <p:spTgt spid="141"/>
                                        </p:tgtEl>
                                      </p:cBhvr>
                                      <p:to x="100000" y="95000"/>
                                    </p:animScale>
                                    <p:animScale>
                                      <p:cBhvr>
                                        <p:cTn id="39" dur="166" decel="50000">
                                          <p:stCondLst>
                                            <p:cond delay="1834"/>
                                          </p:stCondLst>
                                        </p:cTn>
                                        <p:tgtEl>
                                          <p:spTgt spid="141"/>
                                        </p:tgtEl>
                                      </p:cBhvr>
                                      <p:to x="100000" y="100000"/>
                                    </p:animScale>
                                  </p:childTnLst>
                                </p:cTn>
                              </p:par>
                            </p:childTnLst>
                          </p:cTn>
                        </p:par>
                        <p:par>
                          <p:cTn id="40" fill="hold">
                            <p:stCondLst>
                              <p:cond delay="4000"/>
                            </p:stCondLst>
                            <p:childTnLst>
                              <p:par>
                                <p:cTn id="41" presetID="1" presetClass="exit" presetSubtype="0" fill="hold" grpId="1" nodeType="afterEffect">
                                  <p:stCondLst>
                                    <p:cond delay="0"/>
                                  </p:stCondLst>
                                  <p:childTnLst>
                                    <p:set>
                                      <p:cBhvr>
                                        <p:cTn id="42" dur="1" fill="hold">
                                          <p:stCondLst>
                                            <p:cond delay="0"/>
                                          </p:stCondLst>
                                        </p:cTn>
                                        <p:tgtEl>
                                          <p:spTgt spid="140"/>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41"/>
                                        </p:tgtEl>
                                        <p:attrNameLst>
                                          <p:attrName>style.visibility</p:attrName>
                                        </p:attrNameLst>
                                      </p:cBhvr>
                                      <p:to>
                                        <p:strVal val="hidden"/>
                                      </p:to>
                                    </p:set>
                                  </p:childTnLst>
                                </p:cTn>
                              </p:par>
                              <p:par>
                                <p:cTn id="45" presetID="1" presetClass="exit" presetSubtype="0" fill="hold" nodeType="withEffect">
                                  <p:stCondLst>
                                    <p:cond delay="120"/>
                                  </p:stCondLst>
                                  <p:childTnLst>
                                    <p:set>
                                      <p:cBhvr>
                                        <p:cTn id="46" dur="1" fill="hold">
                                          <p:stCondLst>
                                            <p:cond delay="0"/>
                                          </p:stCondLst>
                                        </p:cTn>
                                        <p:tgtEl>
                                          <p:spTgt spid="104"/>
                                        </p:tgtEl>
                                        <p:attrNameLst>
                                          <p:attrName>style.visibility</p:attrName>
                                        </p:attrNameLst>
                                      </p:cBhvr>
                                      <p:to>
                                        <p:strVal val="hidden"/>
                                      </p:to>
                                    </p:set>
                                  </p:childTnLst>
                                </p:cTn>
                              </p:par>
                              <p:par>
                                <p:cTn id="47" presetID="1" presetClass="entr" presetSubtype="0" fill="hold" nodeType="withEffect">
                                  <p:stCondLst>
                                    <p:cond delay="120"/>
                                  </p:stCondLst>
                                  <p:childTnLst>
                                    <p:set>
                                      <p:cBhvr>
                                        <p:cTn id="48" dur="1" fill="hold">
                                          <p:stCondLst>
                                            <p:cond delay="0"/>
                                          </p:stCondLst>
                                        </p:cTn>
                                        <p:tgtEl>
                                          <p:spTgt spid="107"/>
                                        </p:tgtEl>
                                        <p:attrNameLst>
                                          <p:attrName>style.visibility</p:attrName>
                                        </p:attrNameLst>
                                      </p:cBhvr>
                                      <p:to>
                                        <p:strVal val="visible"/>
                                      </p:to>
                                    </p:set>
                                  </p:childTnLst>
                                </p:cTn>
                              </p:par>
                            </p:childTnLst>
                          </p:cTn>
                        </p:par>
                        <p:par>
                          <p:cTn id="49" fill="hold">
                            <p:stCondLst>
                              <p:cond delay="4120"/>
                            </p:stCondLst>
                            <p:childTnLst>
                              <p:par>
                                <p:cTn id="50" presetID="1" presetClass="exit" presetSubtype="0" fill="hold" nodeType="afterEffect">
                                  <p:stCondLst>
                                    <p:cond delay="120"/>
                                  </p:stCondLst>
                                  <p:childTnLst>
                                    <p:set>
                                      <p:cBhvr>
                                        <p:cTn id="51" dur="1" fill="hold">
                                          <p:stCondLst>
                                            <p:cond delay="0"/>
                                          </p:stCondLst>
                                        </p:cTn>
                                        <p:tgtEl>
                                          <p:spTgt spid="107"/>
                                        </p:tgtEl>
                                        <p:attrNameLst>
                                          <p:attrName>style.visibility</p:attrName>
                                        </p:attrNameLst>
                                      </p:cBhvr>
                                      <p:to>
                                        <p:strVal val="hidden"/>
                                      </p:to>
                                    </p:set>
                                  </p:childTnLst>
                                </p:cTn>
                              </p:par>
                              <p:par>
                                <p:cTn id="52" presetID="1" presetClass="entr" presetSubtype="0" fill="hold" nodeType="withEffect">
                                  <p:stCondLst>
                                    <p:cond delay="120"/>
                                  </p:stCondLst>
                                  <p:childTnLst>
                                    <p:set>
                                      <p:cBhvr>
                                        <p:cTn id="53" dur="1" fill="hold">
                                          <p:stCondLst>
                                            <p:cond delay="0"/>
                                          </p:stCondLst>
                                        </p:cTn>
                                        <p:tgtEl>
                                          <p:spTgt spid="110"/>
                                        </p:tgtEl>
                                        <p:attrNameLst>
                                          <p:attrName>style.visibility</p:attrName>
                                        </p:attrNameLst>
                                      </p:cBhvr>
                                      <p:to>
                                        <p:strVal val="visible"/>
                                      </p:to>
                                    </p:set>
                                  </p:childTnLst>
                                </p:cTn>
                              </p:par>
                            </p:childTnLst>
                          </p:cTn>
                        </p:par>
                        <p:par>
                          <p:cTn id="54" fill="hold">
                            <p:stCondLst>
                              <p:cond delay="4240"/>
                            </p:stCondLst>
                            <p:childTnLst>
                              <p:par>
                                <p:cTn id="55" presetID="1" presetClass="exit" presetSubtype="0" fill="hold" nodeType="afterEffect">
                                  <p:stCondLst>
                                    <p:cond delay="120"/>
                                  </p:stCondLst>
                                  <p:childTnLst>
                                    <p:set>
                                      <p:cBhvr>
                                        <p:cTn id="56" dur="1" fill="hold">
                                          <p:stCondLst>
                                            <p:cond delay="0"/>
                                          </p:stCondLst>
                                        </p:cTn>
                                        <p:tgtEl>
                                          <p:spTgt spid="110"/>
                                        </p:tgtEl>
                                        <p:attrNameLst>
                                          <p:attrName>style.visibility</p:attrName>
                                        </p:attrNameLst>
                                      </p:cBhvr>
                                      <p:to>
                                        <p:strVal val="hidden"/>
                                      </p:to>
                                    </p:set>
                                  </p:childTnLst>
                                </p:cTn>
                              </p:par>
                              <p:par>
                                <p:cTn id="57" presetID="1" presetClass="entr" presetSubtype="0" fill="hold" nodeType="withEffect">
                                  <p:stCondLst>
                                    <p:cond delay="120"/>
                                  </p:stCondLst>
                                  <p:childTnLst>
                                    <p:set>
                                      <p:cBhvr>
                                        <p:cTn id="58" dur="1" fill="hold">
                                          <p:stCondLst>
                                            <p:cond delay="0"/>
                                          </p:stCondLst>
                                        </p:cTn>
                                        <p:tgtEl>
                                          <p:spTgt spid="113"/>
                                        </p:tgtEl>
                                        <p:attrNameLst>
                                          <p:attrName>style.visibility</p:attrName>
                                        </p:attrNameLst>
                                      </p:cBhvr>
                                      <p:to>
                                        <p:strVal val="visible"/>
                                      </p:to>
                                    </p:set>
                                  </p:childTnLst>
                                </p:cTn>
                              </p:par>
                            </p:childTnLst>
                          </p:cTn>
                        </p:par>
                        <p:par>
                          <p:cTn id="59" fill="hold">
                            <p:stCondLst>
                              <p:cond delay="4360"/>
                            </p:stCondLst>
                            <p:childTnLst>
                              <p:par>
                                <p:cTn id="60" presetID="1" presetClass="exit" presetSubtype="0" fill="hold" nodeType="afterEffect">
                                  <p:stCondLst>
                                    <p:cond delay="120"/>
                                  </p:stCondLst>
                                  <p:childTnLst>
                                    <p:set>
                                      <p:cBhvr>
                                        <p:cTn id="61" dur="1" fill="hold">
                                          <p:stCondLst>
                                            <p:cond delay="0"/>
                                          </p:stCondLst>
                                        </p:cTn>
                                        <p:tgtEl>
                                          <p:spTgt spid="113"/>
                                        </p:tgtEl>
                                        <p:attrNameLst>
                                          <p:attrName>style.visibility</p:attrName>
                                        </p:attrNameLst>
                                      </p:cBhvr>
                                      <p:to>
                                        <p:strVal val="hidden"/>
                                      </p:to>
                                    </p:set>
                                  </p:childTnLst>
                                </p:cTn>
                              </p:par>
                              <p:par>
                                <p:cTn id="62" presetID="1" presetClass="entr" presetSubtype="0" fill="hold" nodeType="withEffect">
                                  <p:stCondLst>
                                    <p:cond delay="120"/>
                                  </p:stCondLst>
                                  <p:childTnLst>
                                    <p:set>
                                      <p:cBhvr>
                                        <p:cTn id="63" dur="1" fill="hold">
                                          <p:stCondLst>
                                            <p:cond delay="0"/>
                                          </p:stCondLst>
                                        </p:cTn>
                                        <p:tgtEl>
                                          <p:spTgt spid="116"/>
                                        </p:tgtEl>
                                        <p:attrNameLst>
                                          <p:attrName>style.visibility</p:attrName>
                                        </p:attrNameLst>
                                      </p:cBhvr>
                                      <p:to>
                                        <p:strVal val="visible"/>
                                      </p:to>
                                    </p:set>
                                  </p:childTnLst>
                                </p:cTn>
                              </p:par>
                            </p:childTnLst>
                          </p:cTn>
                        </p:par>
                        <p:par>
                          <p:cTn id="64" fill="hold">
                            <p:stCondLst>
                              <p:cond delay="4480"/>
                            </p:stCondLst>
                            <p:childTnLst>
                              <p:par>
                                <p:cTn id="65" presetID="1" presetClass="exit" presetSubtype="0" fill="hold" nodeType="afterEffect">
                                  <p:stCondLst>
                                    <p:cond delay="120"/>
                                  </p:stCondLst>
                                  <p:childTnLst>
                                    <p:set>
                                      <p:cBhvr>
                                        <p:cTn id="66" dur="1" fill="hold">
                                          <p:stCondLst>
                                            <p:cond delay="0"/>
                                          </p:stCondLst>
                                        </p:cTn>
                                        <p:tgtEl>
                                          <p:spTgt spid="116"/>
                                        </p:tgtEl>
                                        <p:attrNameLst>
                                          <p:attrName>style.visibility</p:attrName>
                                        </p:attrNameLst>
                                      </p:cBhvr>
                                      <p:to>
                                        <p:strVal val="hidden"/>
                                      </p:to>
                                    </p:set>
                                  </p:childTnLst>
                                </p:cTn>
                              </p:par>
                              <p:par>
                                <p:cTn id="67" presetID="1" presetClass="entr" presetSubtype="0" fill="hold" nodeType="withEffect">
                                  <p:stCondLst>
                                    <p:cond delay="80"/>
                                  </p:stCondLst>
                                  <p:childTnLst>
                                    <p:set>
                                      <p:cBhvr>
                                        <p:cTn id="68" dur="1" fill="hold">
                                          <p:stCondLst>
                                            <p:cond delay="0"/>
                                          </p:stCondLst>
                                        </p:cTn>
                                        <p:tgtEl>
                                          <p:spTgt spid="119"/>
                                        </p:tgtEl>
                                        <p:attrNameLst>
                                          <p:attrName>style.visibility</p:attrName>
                                        </p:attrNameLst>
                                      </p:cBhvr>
                                      <p:to>
                                        <p:strVal val="visible"/>
                                      </p:to>
                                    </p:set>
                                  </p:childTnLst>
                                </p:cTn>
                              </p:par>
                            </p:childTnLst>
                          </p:cTn>
                        </p:par>
                        <p:par>
                          <p:cTn id="69" fill="hold">
                            <p:stCondLst>
                              <p:cond delay="4600"/>
                            </p:stCondLst>
                            <p:childTnLst>
                              <p:par>
                                <p:cTn id="70" presetID="1" presetClass="exit" presetSubtype="0" fill="hold" nodeType="afterEffect">
                                  <p:stCondLst>
                                    <p:cond delay="120"/>
                                  </p:stCondLst>
                                  <p:childTnLst>
                                    <p:set>
                                      <p:cBhvr>
                                        <p:cTn id="71" dur="1" fill="hold">
                                          <p:stCondLst>
                                            <p:cond delay="0"/>
                                          </p:stCondLst>
                                        </p:cTn>
                                        <p:tgtEl>
                                          <p:spTgt spid="119"/>
                                        </p:tgtEl>
                                        <p:attrNameLst>
                                          <p:attrName>style.visibility</p:attrName>
                                        </p:attrNameLst>
                                      </p:cBhvr>
                                      <p:to>
                                        <p:strVal val="hidden"/>
                                      </p:to>
                                    </p:set>
                                  </p:childTnLst>
                                </p:cTn>
                              </p:par>
                              <p:par>
                                <p:cTn id="72" presetID="1" presetClass="entr" presetSubtype="0" fill="hold" nodeType="withEffect">
                                  <p:stCondLst>
                                    <p:cond delay="120"/>
                                  </p:stCondLst>
                                  <p:childTnLst>
                                    <p:set>
                                      <p:cBhvr>
                                        <p:cTn id="73" dur="1" fill="hold">
                                          <p:stCondLst>
                                            <p:cond delay="0"/>
                                          </p:stCondLst>
                                        </p:cTn>
                                        <p:tgtEl>
                                          <p:spTgt spid="122"/>
                                        </p:tgtEl>
                                        <p:attrNameLst>
                                          <p:attrName>style.visibility</p:attrName>
                                        </p:attrNameLst>
                                      </p:cBhvr>
                                      <p:to>
                                        <p:strVal val="visible"/>
                                      </p:to>
                                    </p:set>
                                  </p:childTnLst>
                                </p:cTn>
                              </p:par>
                            </p:childTnLst>
                          </p:cTn>
                        </p:par>
                        <p:par>
                          <p:cTn id="74" fill="hold">
                            <p:stCondLst>
                              <p:cond delay="4720"/>
                            </p:stCondLst>
                            <p:childTnLst>
                              <p:par>
                                <p:cTn id="75" presetID="1" presetClass="exit" presetSubtype="0" fill="hold" nodeType="afterEffect">
                                  <p:stCondLst>
                                    <p:cond delay="120"/>
                                  </p:stCondLst>
                                  <p:childTnLst>
                                    <p:set>
                                      <p:cBhvr>
                                        <p:cTn id="76" dur="1" fill="hold">
                                          <p:stCondLst>
                                            <p:cond delay="0"/>
                                          </p:stCondLst>
                                        </p:cTn>
                                        <p:tgtEl>
                                          <p:spTgt spid="122"/>
                                        </p:tgtEl>
                                        <p:attrNameLst>
                                          <p:attrName>style.visibility</p:attrName>
                                        </p:attrNameLst>
                                      </p:cBhvr>
                                      <p:to>
                                        <p:strVal val="hidden"/>
                                      </p:to>
                                    </p:set>
                                  </p:childTnLst>
                                </p:cTn>
                              </p:par>
                              <p:par>
                                <p:cTn id="77" presetID="1" presetClass="entr" presetSubtype="0" fill="hold" nodeType="withEffect">
                                  <p:stCondLst>
                                    <p:cond delay="120"/>
                                  </p:stCondLst>
                                  <p:childTnLst>
                                    <p:set>
                                      <p:cBhvr>
                                        <p:cTn id="78" dur="1" fill="hold">
                                          <p:stCondLst>
                                            <p:cond delay="0"/>
                                          </p:stCondLst>
                                        </p:cTn>
                                        <p:tgtEl>
                                          <p:spTgt spid="125"/>
                                        </p:tgtEl>
                                        <p:attrNameLst>
                                          <p:attrName>style.visibility</p:attrName>
                                        </p:attrNameLst>
                                      </p:cBhvr>
                                      <p:to>
                                        <p:strVal val="visible"/>
                                      </p:to>
                                    </p:set>
                                  </p:childTnLst>
                                </p:cTn>
                              </p:par>
                            </p:childTnLst>
                          </p:cTn>
                        </p:par>
                        <p:par>
                          <p:cTn id="79" fill="hold">
                            <p:stCondLst>
                              <p:cond delay="4840"/>
                            </p:stCondLst>
                            <p:childTnLst>
                              <p:par>
                                <p:cTn id="80" presetID="1" presetClass="exit" presetSubtype="0" fill="hold" nodeType="afterEffect">
                                  <p:stCondLst>
                                    <p:cond delay="120"/>
                                  </p:stCondLst>
                                  <p:childTnLst>
                                    <p:set>
                                      <p:cBhvr>
                                        <p:cTn id="81" dur="1" fill="hold">
                                          <p:stCondLst>
                                            <p:cond delay="0"/>
                                          </p:stCondLst>
                                        </p:cTn>
                                        <p:tgtEl>
                                          <p:spTgt spid="125"/>
                                        </p:tgtEl>
                                        <p:attrNameLst>
                                          <p:attrName>style.visibility</p:attrName>
                                        </p:attrNameLst>
                                      </p:cBhvr>
                                      <p:to>
                                        <p:strVal val="hidden"/>
                                      </p:to>
                                    </p:set>
                                  </p:childTnLst>
                                </p:cTn>
                              </p:par>
                              <p:par>
                                <p:cTn id="82" presetID="1" presetClass="entr" presetSubtype="0" fill="hold" nodeType="withEffect">
                                  <p:stCondLst>
                                    <p:cond delay="120"/>
                                  </p:stCondLst>
                                  <p:childTnLst>
                                    <p:set>
                                      <p:cBhvr>
                                        <p:cTn id="83" dur="1" fill="hold">
                                          <p:stCondLst>
                                            <p:cond delay="0"/>
                                          </p:stCondLst>
                                        </p:cTn>
                                        <p:tgtEl>
                                          <p:spTgt spid="128"/>
                                        </p:tgtEl>
                                        <p:attrNameLst>
                                          <p:attrName>style.visibility</p:attrName>
                                        </p:attrNameLst>
                                      </p:cBhvr>
                                      <p:to>
                                        <p:strVal val="visible"/>
                                      </p:to>
                                    </p:set>
                                  </p:childTnLst>
                                </p:cTn>
                              </p:par>
                            </p:childTnLst>
                          </p:cTn>
                        </p:par>
                        <p:par>
                          <p:cTn id="84" fill="hold">
                            <p:stCondLst>
                              <p:cond delay="4960"/>
                            </p:stCondLst>
                            <p:childTnLst>
                              <p:par>
                                <p:cTn id="85" presetID="1" presetClass="exit" presetSubtype="0" fill="hold" nodeType="afterEffect">
                                  <p:stCondLst>
                                    <p:cond delay="120"/>
                                  </p:stCondLst>
                                  <p:childTnLst>
                                    <p:set>
                                      <p:cBhvr>
                                        <p:cTn id="86" dur="1" fill="hold">
                                          <p:stCondLst>
                                            <p:cond delay="0"/>
                                          </p:stCondLst>
                                        </p:cTn>
                                        <p:tgtEl>
                                          <p:spTgt spid="128"/>
                                        </p:tgtEl>
                                        <p:attrNameLst>
                                          <p:attrName>style.visibility</p:attrName>
                                        </p:attrNameLst>
                                      </p:cBhvr>
                                      <p:to>
                                        <p:strVal val="hidden"/>
                                      </p:to>
                                    </p:set>
                                  </p:childTnLst>
                                </p:cTn>
                              </p:par>
                              <p:par>
                                <p:cTn id="87" presetID="1" presetClass="entr" presetSubtype="0" fill="hold" nodeType="withEffect">
                                  <p:stCondLst>
                                    <p:cond delay="120"/>
                                  </p:stCondLst>
                                  <p:childTnLst>
                                    <p:set>
                                      <p:cBhvr>
                                        <p:cTn id="88" dur="1" fill="hold">
                                          <p:stCondLst>
                                            <p:cond delay="0"/>
                                          </p:stCondLst>
                                        </p:cTn>
                                        <p:tgtEl>
                                          <p:spTgt spid="131"/>
                                        </p:tgtEl>
                                        <p:attrNameLst>
                                          <p:attrName>style.visibility</p:attrName>
                                        </p:attrNameLst>
                                      </p:cBhvr>
                                      <p:to>
                                        <p:strVal val="visible"/>
                                      </p:to>
                                    </p:set>
                                  </p:childTnLst>
                                </p:cTn>
                              </p:par>
                            </p:childTnLst>
                          </p:cTn>
                        </p:par>
                        <p:par>
                          <p:cTn id="89" fill="hold">
                            <p:stCondLst>
                              <p:cond delay="5080"/>
                            </p:stCondLst>
                            <p:childTnLst>
                              <p:par>
                                <p:cTn id="90" presetID="1" presetClass="exit" presetSubtype="0" fill="hold" nodeType="afterEffect">
                                  <p:stCondLst>
                                    <p:cond delay="120"/>
                                  </p:stCondLst>
                                  <p:childTnLst>
                                    <p:set>
                                      <p:cBhvr>
                                        <p:cTn id="91" dur="1" fill="hold">
                                          <p:stCondLst>
                                            <p:cond delay="0"/>
                                          </p:stCondLst>
                                        </p:cTn>
                                        <p:tgtEl>
                                          <p:spTgt spid="131"/>
                                        </p:tgtEl>
                                        <p:attrNameLst>
                                          <p:attrName>style.visibility</p:attrName>
                                        </p:attrNameLst>
                                      </p:cBhvr>
                                      <p:to>
                                        <p:strVal val="hidden"/>
                                      </p:to>
                                    </p:set>
                                  </p:childTnLst>
                                </p:cTn>
                              </p:par>
                              <p:par>
                                <p:cTn id="92" presetID="1" presetClass="entr" presetSubtype="0" fill="hold" nodeType="withEffect">
                                  <p:stCondLst>
                                    <p:cond delay="120"/>
                                  </p:stCondLst>
                                  <p:childTnLst>
                                    <p:set>
                                      <p:cBhvr>
                                        <p:cTn id="93" dur="1" fill="hold">
                                          <p:stCondLst>
                                            <p:cond delay="0"/>
                                          </p:stCondLst>
                                        </p:cTn>
                                        <p:tgtEl>
                                          <p:spTgt spid="134"/>
                                        </p:tgtEl>
                                        <p:attrNameLst>
                                          <p:attrName>style.visibility</p:attrName>
                                        </p:attrNameLst>
                                      </p:cBhvr>
                                      <p:to>
                                        <p:strVal val="visible"/>
                                      </p:to>
                                    </p:set>
                                  </p:childTnLst>
                                </p:cTn>
                              </p:par>
                            </p:childTnLst>
                          </p:cTn>
                        </p:par>
                        <p:par>
                          <p:cTn id="94" fill="hold">
                            <p:stCondLst>
                              <p:cond delay="5200"/>
                            </p:stCondLst>
                            <p:childTnLst>
                              <p:par>
                                <p:cTn id="95" presetID="1" presetClass="exit" presetSubtype="0" fill="hold" nodeType="afterEffect">
                                  <p:stCondLst>
                                    <p:cond delay="0"/>
                                  </p:stCondLst>
                                  <p:childTnLst>
                                    <p:set>
                                      <p:cBhvr>
                                        <p:cTn id="96" dur="1" fill="hold">
                                          <p:stCondLst>
                                            <p:cond delay="0"/>
                                          </p:stCondLst>
                                        </p:cTn>
                                        <p:tgtEl>
                                          <p:spTgt spid="139"/>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137"/>
                                        </p:tgtEl>
                                        <p:attrNameLst>
                                          <p:attrName>style.visibility</p:attrName>
                                        </p:attrNameLst>
                                      </p:cBhvr>
                                      <p:to>
                                        <p:strVal val="hidden"/>
                                      </p:to>
                                    </p:set>
                                  </p:childTnLst>
                                </p:cTn>
                              </p:par>
                              <p:par>
                                <p:cTn id="99" presetID="1" presetClass="entr" presetSubtype="0" fill="hold" nodeType="withEffect">
                                  <p:stCondLst>
                                    <p:cond delay="0"/>
                                  </p:stCondLst>
                                  <p:childTnLst>
                                    <p:set>
                                      <p:cBhvr>
                                        <p:cTn id="100" dur="1" fill="hold">
                                          <p:stCondLst>
                                            <p:cond delay="0"/>
                                          </p:stCondLst>
                                        </p:cTn>
                                        <p:tgtEl>
                                          <p:spTgt spid="143"/>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46"/>
                                        </p:tgtEl>
                                        <p:attrNameLst>
                                          <p:attrName>style.visibility</p:attrName>
                                        </p:attrNameLst>
                                      </p:cBhvr>
                                      <p:to>
                                        <p:strVal val="visible"/>
                                      </p:to>
                                    </p:set>
                                  </p:childTnLst>
                                </p:cTn>
                              </p:par>
                            </p:childTnLst>
                          </p:cTn>
                        </p:par>
                        <p:par>
                          <p:cTn id="103" fill="hold">
                            <p:stCondLst>
                              <p:cond delay="5200"/>
                            </p:stCondLst>
                            <p:childTnLst>
                              <p:par>
                                <p:cTn id="104" presetID="1" presetClass="exit" presetSubtype="0" fill="hold" nodeType="afterEffect">
                                  <p:stCondLst>
                                    <p:cond delay="120"/>
                                  </p:stCondLst>
                                  <p:childTnLst>
                                    <p:set>
                                      <p:cBhvr>
                                        <p:cTn id="105" dur="1" fill="hold">
                                          <p:stCondLst>
                                            <p:cond delay="0"/>
                                          </p:stCondLst>
                                        </p:cTn>
                                        <p:tgtEl>
                                          <p:spTgt spid="143"/>
                                        </p:tgtEl>
                                        <p:attrNameLst>
                                          <p:attrName>style.visibility</p:attrName>
                                        </p:attrNameLst>
                                      </p:cBhvr>
                                      <p:to>
                                        <p:strVal val="hidden"/>
                                      </p:to>
                                    </p:set>
                                  </p:childTnLst>
                                </p:cTn>
                              </p:par>
                              <p:par>
                                <p:cTn id="106" presetID="1" presetClass="exit" presetSubtype="0" fill="hold" nodeType="withEffect">
                                  <p:stCondLst>
                                    <p:cond delay="120"/>
                                  </p:stCondLst>
                                  <p:childTnLst>
                                    <p:set>
                                      <p:cBhvr>
                                        <p:cTn id="107" dur="1" fill="hold">
                                          <p:stCondLst>
                                            <p:cond delay="0"/>
                                          </p:stCondLst>
                                        </p:cTn>
                                        <p:tgtEl>
                                          <p:spTgt spid="146"/>
                                        </p:tgtEl>
                                        <p:attrNameLst>
                                          <p:attrName>style.visibility</p:attrName>
                                        </p:attrNameLst>
                                      </p:cBhvr>
                                      <p:to>
                                        <p:strVal val="hidden"/>
                                      </p:to>
                                    </p:set>
                                  </p:childTnLst>
                                </p:cTn>
                              </p:par>
                              <p:par>
                                <p:cTn id="108" presetID="1" presetClass="entr" presetSubtype="0" fill="hold" nodeType="withEffect">
                                  <p:stCondLst>
                                    <p:cond delay="120"/>
                                  </p:stCondLst>
                                  <p:childTnLst>
                                    <p:set>
                                      <p:cBhvr>
                                        <p:cTn id="109" dur="1" fill="hold">
                                          <p:stCondLst>
                                            <p:cond delay="0"/>
                                          </p:stCondLst>
                                        </p:cTn>
                                        <p:tgtEl>
                                          <p:spTgt spid="152"/>
                                        </p:tgtEl>
                                        <p:attrNameLst>
                                          <p:attrName>style.visibility</p:attrName>
                                        </p:attrNameLst>
                                      </p:cBhvr>
                                      <p:to>
                                        <p:strVal val="visible"/>
                                      </p:to>
                                    </p:set>
                                  </p:childTnLst>
                                </p:cTn>
                              </p:par>
                              <p:par>
                                <p:cTn id="110" presetID="1" presetClass="entr" presetSubtype="0" fill="hold" nodeType="withEffect">
                                  <p:stCondLst>
                                    <p:cond delay="120"/>
                                  </p:stCondLst>
                                  <p:childTnLst>
                                    <p:set>
                                      <p:cBhvr>
                                        <p:cTn id="111" dur="1" fill="hold">
                                          <p:stCondLst>
                                            <p:cond delay="0"/>
                                          </p:stCondLst>
                                        </p:cTn>
                                        <p:tgtEl>
                                          <p:spTgt spid="155"/>
                                        </p:tgtEl>
                                        <p:attrNameLst>
                                          <p:attrName>style.visibility</p:attrName>
                                        </p:attrNameLst>
                                      </p:cBhvr>
                                      <p:to>
                                        <p:strVal val="visible"/>
                                      </p:to>
                                    </p:set>
                                  </p:childTnLst>
                                </p:cTn>
                              </p:par>
                            </p:childTnLst>
                          </p:cTn>
                        </p:par>
                        <p:par>
                          <p:cTn id="112" fill="hold">
                            <p:stCondLst>
                              <p:cond delay="5320"/>
                            </p:stCondLst>
                            <p:childTnLst>
                              <p:par>
                                <p:cTn id="113" presetID="1" presetClass="exit" presetSubtype="0" fill="hold" nodeType="afterEffect">
                                  <p:stCondLst>
                                    <p:cond delay="120"/>
                                  </p:stCondLst>
                                  <p:childTnLst>
                                    <p:set>
                                      <p:cBhvr>
                                        <p:cTn id="114" dur="1" fill="hold">
                                          <p:stCondLst>
                                            <p:cond delay="0"/>
                                          </p:stCondLst>
                                        </p:cTn>
                                        <p:tgtEl>
                                          <p:spTgt spid="152"/>
                                        </p:tgtEl>
                                        <p:attrNameLst>
                                          <p:attrName>style.visibility</p:attrName>
                                        </p:attrNameLst>
                                      </p:cBhvr>
                                      <p:to>
                                        <p:strVal val="hidden"/>
                                      </p:to>
                                    </p:set>
                                  </p:childTnLst>
                                </p:cTn>
                              </p:par>
                              <p:par>
                                <p:cTn id="115" presetID="1" presetClass="exit" presetSubtype="0" fill="hold" nodeType="withEffect">
                                  <p:stCondLst>
                                    <p:cond delay="120"/>
                                  </p:stCondLst>
                                  <p:childTnLst>
                                    <p:set>
                                      <p:cBhvr>
                                        <p:cTn id="116" dur="1" fill="hold">
                                          <p:stCondLst>
                                            <p:cond delay="0"/>
                                          </p:stCondLst>
                                        </p:cTn>
                                        <p:tgtEl>
                                          <p:spTgt spid="155"/>
                                        </p:tgtEl>
                                        <p:attrNameLst>
                                          <p:attrName>style.visibility</p:attrName>
                                        </p:attrNameLst>
                                      </p:cBhvr>
                                      <p:to>
                                        <p:strVal val="hidden"/>
                                      </p:to>
                                    </p:set>
                                  </p:childTnLst>
                                </p:cTn>
                              </p:par>
                              <p:par>
                                <p:cTn id="117" presetID="1" presetClass="entr" presetSubtype="0" fill="hold" nodeType="withEffect">
                                  <p:stCondLst>
                                    <p:cond delay="120"/>
                                  </p:stCondLst>
                                  <p:childTnLst>
                                    <p:set>
                                      <p:cBhvr>
                                        <p:cTn id="118" dur="1" fill="hold">
                                          <p:stCondLst>
                                            <p:cond delay="0"/>
                                          </p:stCondLst>
                                        </p:cTn>
                                        <p:tgtEl>
                                          <p:spTgt spid="158"/>
                                        </p:tgtEl>
                                        <p:attrNameLst>
                                          <p:attrName>style.visibility</p:attrName>
                                        </p:attrNameLst>
                                      </p:cBhvr>
                                      <p:to>
                                        <p:strVal val="visible"/>
                                      </p:to>
                                    </p:set>
                                  </p:childTnLst>
                                </p:cTn>
                              </p:par>
                              <p:par>
                                <p:cTn id="119" presetID="1" presetClass="entr" presetSubtype="0" fill="hold" nodeType="withEffect">
                                  <p:stCondLst>
                                    <p:cond delay="120"/>
                                  </p:stCondLst>
                                  <p:childTnLst>
                                    <p:set>
                                      <p:cBhvr>
                                        <p:cTn id="120" dur="1" fill="hold">
                                          <p:stCondLst>
                                            <p:cond delay="0"/>
                                          </p:stCondLst>
                                        </p:cTn>
                                        <p:tgtEl>
                                          <p:spTgt spid="161"/>
                                        </p:tgtEl>
                                        <p:attrNameLst>
                                          <p:attrName>style.visibility</p:attrName>
                                        </p:attrNameLst>
                                      </p:cBhvr>
                                      <p:to>
                                        <p:strVal val="visible"/>
                                      </p:to>
                                    </p:set>
                                  </p:childTnLst>
                                </p:cTn>
                              </p:par>
                            </p:childTnLst>
                          </p:cTn>
                        </p:par>
                        <p:par>
                          <p:cTn id="121" fill="hold">
                            <p:stCondLst>
                              <p:cond delay="5440"/>
                            </p:stCondLst>
                            <p:childTnLst>
                              <p:par>
                                <p:cTn id="122" presetID="1" presetClass="exit" presetSubtype="0" fill="hold" nodeType="afterEffect">
                                  <p:stCondLst>
                                    <p:cond delay="120"/>
                                  </p:stCondLst>
                                  <p:childTnLst>
                                    <p:set>
                                      <p:cBhvr>
                                        <p:cTn id="123" dur="1" fill="hold">
                                          <p:stCondLst>
                                            <p:cond delay="0"/>
                                          </p:stCondLst>
                                        </p:cTn>
                                        <p:tgtEl>
                                          <p:spTgt spid="158"/>
                                        </p:tgtEl>
                                        <p:attrNameLst>
                                          <p:attrName>style.visibility</p:attrName>
                                        </p:attrNameLst>
                                      </p:cBhvr>
                                      <p:to>
                                        <p:strVal val="hidden"/>
                                      </p:to>
                                    </p:set>
                                  </p:childTnLst>
                                </p:cTn>
                              </p:par>
                              <p:par>
                                <p:cTn id="124" presetID="1" presetClass="exit" presetSubtype="0" fill="hold" nodeType="withEffect">
                                  <p:stCondLst>
                                    <p:cond delay="120"/>
                                  </p:stCondLst>
                                  <p:childTnLst>
                                    <p:set>
                                      <p:cBhvr>
                                        <p:cTn id="125" dur="1" fill="hold">
                                          <p:stCondLst>
                                            <p:cond delay="0"/>
                                          </p:stCondLst>
                                        </p:cTn>
                                        <p:tgtEl>
                                          <p:spTgt spid="161"/>
                                        </p:tgtEl>
                                        <p:attrNameLst>
                                          <p:attrName>style.visibility</p:attrName>
                                        </p:attrNameLst>
                                      </p:cBhvr>
                                      <p:to>
                                        <p:strVal val="hidden"/>
                                      </p:to>
                                    </p:set>
                                  </p:childTnLst>
                                </p:cTn>
                              </p:par>
                              <p:par>
                                <p:cTn id="126" presetID="1" presetClass="entr" presetSubtype="0" fill="hold" nodeType="withEffect">
                                  <p:stCondLst>
                                    <p:cond delay="120"/>
                                  </p:stCondLst>
                                  <p:childTnLst>
                                    <p:set>
                                      <p:cBhvr>
                                        <p:cTn id="127" dur="1" fill="hold">
                                          <p:stCondLst>
                                            <p:cond delay="0"/>
                                          </p:stCondLst>
                                        </p:cTn>
                                        <p:tgtEl>
                                          <p:spTgt spid="164"/>
                                        </p:tgtEl>
                                        <p:attrNameLst>
                                          <p:attrName>style.visibility</p:attrName>
                                        </p:attrNameLst>
                                      </p:cBhvr>
                                      <p:to>
                                        <p:strVal val="visible"/>
                                      </p:to>
                                    </p:set>
                                  </p:childTnLst>
                                </p:cTn>
                              </p:par>
                              <p:par>
                                <p:cTn id="128" presetID="1" presetClass="entr" presetSubtype="0" fill="hold" nodeType="withEffect">
                                  <p:stCondLst>
                                    <p:cond delay="120"/>
                                  </p:stCondLst>
                                  <p:childTnLst>
                                    <p:set>
                                      <p:cBhvr>
                                        <p:cTn id="129" dur="1" fill="hold">
                                          <p:stCondLst>
                                            <p:cond delay="0"/>
                                          </p:stCondLst>
                                        </p:cTn>
                                        <p:tgtEl>
                                          <p:spTgt spid="167"/>
                                        </p:tgtEl>
                                        <p:attrNameLst>
                                          <p:attrName>style.visibility</p:attrName>
                                        </p:attrNameLst>
                                      </p:cBhvr>
                                      <p:to>
                                        <p:strVal val="visible"/>
                                      </p:to>
                                    </p:set>
                                  </p:childTnLst>
                                </p:cTn>
                              </p:par>
                            </p:childTnLst>
                          </p:cTn>
                        </p:par>
                        <p:par>
                          <p:cTn id="130" fill="hold">
                            <p:stCondLst>
                              <p:cond delay="5560"/>
                            </p:stCondLst>
                            <p:childTnLst>
                              <p:par>
                                <p:cTn id="131" presetID="1" presetClass="exit" presetSubtype="0" fill="hold" nodeType="afterEffect">
                                  <p:stCondLst>
                                    <p:cond delay="120"/>
                                  </p:stCondLst>
                                  <p:childTnLst>
                                    <p:set>
                                      <p:cBhvr>
                                        <p:cTn id="132" dur="1" fill="hold">
                                          <p:stCondLst>
                                            <p:cond delay="0"/>
                                          </p:stCondLst>
                                        </p:cTn>
                                        <p:tgtEl>
                                          <p:spTgt spid="164"/>
                                        </p:tgtEl>
                                        <p:attrNameLst>
                                          <p:attrName>style.visibility</p:attrName>
                                        </p:attrNameLst>
                                      </p:cBhvr>
                                      <p:to>
                                        <p:strVal val="hidden"/>
                                      </p:to>
                                    </p:set>
                                  </p:childTnLst>
                                </p:cTn>
                              </p:par>
                              <p:par>
                                <p:cTn id="133" presetID="1" presetClass="exit" presetSubtype="0" fill="hold" nodeType="withEffect">
                                  <p:stCondLst>
                                    <p:cond delay="120"/>
                                  </p:stCondLst>
                                  <p:childTnLst>
                                    <p:set>
                                      <p:cBhvr>
                                        <p:cTn id="134" dur="1" fill="hold">
                                          <p:stCondLst>
                                            <p:cond delay="0"/>
                                          </p:stCondLst>
                                        </p:cTn>
                                        <p:tgtEl>
                                          <p:spTgt spid="167"/>
                                        </p:tgtEl>
                                        <p:attrNameLst>
                                          <p:attrName>style.visibility</p:attrName>
                                        </p:attrNameLst>
                                      </p:cBhvr>
                                      <p:to>
                                        <p:strVal val="hidden"/>
                                      </p:to>
                                    </p:set>
                                  </p:childTnLst>
                                </p:cTn>
                              </p:par>
                              <p:par>
                                <p:cTn id="135" presetID="1" presetClass="entr" presetSubtype="0" fill="hold" nodeType="withEffect">
                                  <p:stCondLst>
                                    <p:cond delay="120"/>
                                  </p:stCondLst>
                                  <p:childTnLst>
                                    <p:set>
                                      <p:cBhvr>
                                        <p:cTn id="136" dur="1" fill="hold">
                                          <p:stCondLst>
                                            <p:cond delay="0"/>
                                          </p:stCondLst>
                                        </p:cTn>
                                        <p:tgtEl>
                                          <p:spTgt spid="170"/>
                                        </p:tgtEl>
                                        <p:attrNameLst>
                                          <p:attrName>style.visibility</p:attrName>
                                        </p:attrNameLst>
                                      </p:cBhvr>
                                      <p:to>
                                        <p:strVal val="visible"/>
                                      </p:to>
                                    </p:set>
                                  </p:childTnLst>
                                </p:cTn>
                              </p:par>
                              <p:par>
                                <p:cTn id="137" presetID="1" presetClass="entr" presetSubtype="0" fill="hold" nodeType="withEffect">
                                  <p:stCondLst>
                                    <p:cond delay="120"/>
                                  </p:stCondLst>
                                  <p:childTnLst>
                                    <p:set>
                                      <p:cBhvr>
                                        <p:cTn id="138" dur="1" fill="hold">
                                          <p:stCondLst>
                                            <p:cond delay="0"/>
                                          </p:stCondLst>
                                        </p:cTn>
                                        <p:tgtEl>
                                          <p:spTgt spid="173"/>
                                        </p:tgtEl>
                                        <p:attrNameLst>
                                          <p:attrName>style.visibility</p:attrName>
                                        </p:attrNameLst>
                                      </p:cBhvr>
                                      <p:to>
                                        <p:strVal val="visible"/>
                                      </p:to>
                                    </p:set>
                                  </p:childTnLst>
                                </p:cTn>
                              </p:par>
                            </p:childTnLst>
                          </p:cTn>
                        </p:par>
                        <p:par>
                          <p:cTn id="139" fill="hold">
                            <p:stCondLst>
                              <p:cond delay="5680"/>
                            </p:stCondLst>
                            <p:childTnLst>
                              <p:par>
                                <p:cTn id="140" presetID="1" presetClass="exit" presetSubtype="0" fill="hold" nodeType="afterEffect">
                                  <p:stCondLst>
                                    <p:cond delay="120"/>
                                  </p:stCondLst>
                                  <p:childTnLst>
                                    <p:set>
                                      <p:cBhvr>
                                        <p:cTn id="141" dur="1" fill="hold">
                                          <p:stCondLst>
                                            <p:cond delay="0"/>
                                          </p:stCondLst>
                                        </p:cTn>
                                        <p:tgtEl>
                                          <p:spTgt spid="170"/>
                                        </p:tgtEl>
                                        <p:attrNameLst>
                                          <p:attrName>style.visibility</p:attrName>
                                        </p:attrNameLst>
                                      </p:cBhvr>
                                      <p:to>
                                        <p:strVal val="hidden"/>
                                      </p:to>
                                    </p:set>
                                  </p:childTnLst>
                                </p:cTn>
                              </p:par>
                              <p:par>
                                <p:cTn id="142" presetID="1" presetClass="exit" presetSubtype="0" fill="hold" nodeType="withEffect">
                                  <p:stCondLst>
                                    <p:cond delay="120"/>
                                  </p:stCondLst>
                                  <p:childTnLst>
                                    <p:set>
                                      <p:cBhvr>
                                        <p:cTn id="143" dur="1" fill="hold">
                                          <p:stCondLst>
                                            <p:cond delay="0"/>
                                          </p:stCondLst>
                                        </p:cTn>
                                        <p:tgtEl>
                                          <p:spTgt spid="173"/>
                                        </p:tgtEl>
                                        <p:attrNameLst>
                                          <p:attrName>style.visibility</p:attrName>
                                        </p:attrNameLst>
                                      </p:cBhvr>
                                      <p:to>
                                        <p:strVal val="hidden"/>
                                      </p:to>
                                    </p:set>
                                  </p:childTnLst>
                                </p:cTn>
                              </p:par>
                              <p:par>
                                <p:cTn id="144" presetID="1" presetClass="entr" presetSubtype="0" fill="hold" nodeType="withEffect">
                                  <p:stCondLst>
                                    <p:cond delay="120"/>
                                  </p:stCondLst>
                                  <p:childTnLst>
                                    <p:set>
                                      <p:cBhvr>
                                        <p:cTn id="145" dur="1" fill="hold">
                                          <p:stCondLst>
                                            <p:cond delay="0"/>
                                          </p:stCondLst>
                                        </p:cTn>
                                        <p:tgtEl>
                                          <p:spTgt spid="176"/>
                                        </p:tgtEl>
                                        <p:attrNameLst>
                                          <p:attrName>style.visibility</p:attrName>
                                        </p:attrNameLst>
                                      </p:cBhvr>
                                      <p:to>
                                        <p:strVal val="visible"/>
                                      </p:to>
                                    </p:set>
                                  </p:childTnLst>
                                </p:cTn>
                              </p:par>
                              <p:par>
                                <p:cTn id="146" presetID="1" presetClass="entr" presetSubtype="0" fill="hold" nodeType="withEffect">
                                  <p:stCondLst>
                                    <p:cond delay="120"/>
                                  </p:stCondLst>
                                  <p:childTnLst>
                                    <p:set>
                                      <p:cBhvr>
                                        <p:cTn id="147" dur="1" fill="hold">
                                          <p:stCondLst>
                                            <p:cond delay="0"/>
                                          </p:stCondLst>
                                        </p:cTn>
                                        <p:tgtEl>
                                          <p:spTgt spid="179"/>
                                        </p:tgtEl>
                                        <p:attrNameLst>
                                          <p:attrName>style.visibility</p:attrName>
                                        </p:attrNameLst>
                                      </p:cBhvr>
                                      <p:to>
                                        <p:strVal val="visible"/>
                                      </p:to>
                                    </p:set>
                                  </p:childTnLst>
                                </p:cTn>
                              </p:par>
                            </p:childTnLst>
                          </p:cTn>
                        </p:par>
                        <p:par>
                          <p:cTn id="148" fill="hold">
                            <p:stCondLst>
                              <p:cond delay="5800"/>
                            </p:stCondLst>
                            <p:childTnLst>
                              <p:par>
                                <p:cTn id="149" presetID="1" presetClass="exit" presetSubtype="0" fill="hold" nodeType="afterEffect">
                                  <p:stCondLst>
                                    <p:cond delay="120"/>
                                  </p:stCondLst>
                                  <p:childTnLst>
                                    <p:set>
                                      <p:cBhvr>
                                        <p:cTn id="150" dur="1" fill="hold">
                                          <p:stCondLst>
                                            <p:cond delay="0"/>
                                          </p:stCondLst>
                                        </p:cTn>
                                        <p:tgtEl>
                                          <p:spTgt spid="176"/>
                                        </p:tgtEl>
                                        <p:attrNameLst>
                                          <p:attrName>style.visibility</p:attrName>
                                        </p:attrNameLst>
                                      </p:cBhvr>
                                      <p:to>
                                        <p:strVal val="hidden"/>
                                      </p:to>
                                    </p:set>
                                  </p:childTnLst>
                                </p:cTn>
                              </p:par>
                              <p:par>
                                <p:cTn id="151" presetID="1" presetClass="exit" presetSubtype="0" fill="hold" nodeType="withEffect">
                                  <p:stCondLst>
                                    <p:cond delay="120"/>
                                  </p:stCondLst>
                                  <p:childTnLst>
                                    <p:set>
                                      <p:cBhvr>
                                        <p:cTn id="152" dur="1" fill="hold">
                                          <p:stCondLst>
                                            <p:cond delay="0"/>
                                          </p:stCondLst>
                                        </p:cTn>
                                        <p:tgtEl>
                                          <p:spTgt spid="179"/>
                                        </p:tgtEl>
                                        <p:attrNameLst>
                                          <p:attrName>style.visibility</p:attrName>
                                        </p:attrNameLst>
                                      </p:cBhvr>
                                      <p:to>
                                        <p:strVal val="hidden"/>
                                      </p:to>
                                    </p:set>
                                  </p:childTnLst>
                                </p:cTn>
                              </p:par>
                              <p:par>
                                <p:cTn id="153" presetID="1" presetClass="entr" presetSubtype="0" fill="hold" nodeType="withEffect">
                                  <p:stCondLst>
                                    <p:cond delay="120"/>
                                  </p:stCondLst>
                                  <p:childTnLst>
                                    <p:set>
                                      <p:cBhvr>
                                        <p:cTn id="154" dur="1" fill="hold">
                                          <p:stCondLst>
                                            <p:cond delay="0"/>
                                          </p:stCondLst>
                                        </p:cTn>
                                        <p:tgtEl>
                                          <p:spTgt spid="182"/>
                                        </p:tgtEl>
                                        <p:attrNameLst>
                                          <p:attrName>style.visibility</p:attrName>
                                        </p:attrNameLst>
                                      </p:cBhvr>
                                      <p:to>
                                        <p:strVal val="visible"/>
                                      </p:to>
                                    </p:set>
                                  </p:childTnLst>
                                </p:cTn>
                              </p:par>
                              <p:par>
                                <p:cTn id="155" presetID="1" presetClass="entr" presetSubtype="0" fill="hold" nodeType="withEffect">
                                  <p:stCondLst>
                                    <p:cond delay="120"/>
                                  </p:stCondLst>
                                  <p:childTnLst>
                                    <p:set>
                                      <p:cBhvr>
                                        <p:cTn id="156" dur="1" fill="hold">
                                          <p:stCondLst>
                                            <p:cond delay="0"/>
                                          </p:stCondLst>
                                        </p:cTn>
                                        <p:tgtEl>
                                          <p:spTgt spid="185"/>
                                        </p:tgtEl>
                                        <p:attrNameLst>
                                          <p:attrName>style.visibility</p:attrName>
                                        </p:attrNameLst>
                                      </p:cBhvr>
                                      <p:to>
                                        <p:strVal val="visible"/>
                                      </p:to>
                                    </p:set>
                                  </p:childTnLst>
                                </p:cTn>
                              </p:par>
                            </p:childTnLst>
                          </p:cTn>
                        </p:par>
                        <p:par>
                          <p:cTn id="157" fill="hold">
                            <p:stCondLst>
                              <p:cond delay="5920"/>
                            </p:stCondLst>
                            <p:childTnLst>
                              <p:par>
                                <p:cTn id="158" presetID="1" presetClass="exit" presetSubtype="0" fill="hold" nodeType="afterEffect">
                                  <p:stCondLst>
                                    <p:cond delay="120"/>
                                  </p:stCondLst>
                                  <p:childTnLst>
                                    <p:set>
                                      <p:cBhvr>
                                        <p:cTn id="159" dur="1" fill="hold">
                                          <p:stCondLst>
                                            <p:cond delay="0"/>
                                          </p:stCondLst>
                                        </p:cTn>
                                        <p:tgtEl>
                                          <p:spTgt spid="182"/>
                                        </p:tgtEl>
                                        <p:attrNameLst>
                                          <p:attrName>style.visibility</p:attrName>
                                        </p:attrNameLst>
                                      </p:cBhvr>
                                      <p:to>
                                        <p:strVal val="hidden"/>
                                      </p:to>
                                    </p:set>
                                  </p:childTnLst>
                                </p:cTn>
                              </p:par>
                              <p:par>
                                <p:cTn id="160" presetID="1" presetClass="exit" presetSubtype="0" fill="hold" nodeType="withEffect">
                                  <p:stCondLst>
                                    <p:cond delay="120"/>
                                  </p:stCondLst>
                                  <p:childTnLst>
                                    <p:set>
                                      <p:cBhvr>
                                        <p:cTn id="161" dur="1" fill="hold">
                                          <p:stCondLst>
                                            <p:cond delay="0"/>
                                          </p:stCondLst>
                                        </p:cTn>
                                        <p:tgtEl>
                                          <p:spTgt spid="185"/>
                                        </p:tgtEl>
                                        <p:attrNameLst>
                                          <p:attrName>style.visibility</p:attrName>
                                        </p:attrNameLst>
                                      </p:cBhvr>
                                      <p:to>
                                        <p:strVal val="hidden"/>
                                      </p:to>
                                    </p:set>
                                  </p:childTnLst>
                                </p:cTn>
                              </p:par>
                              <p:par>
                                <p:cTn id="162" presetID="1" presetClass="entr" presetSubtype="0" fill="hold" nodeType="withEffect">
                                  <p:stCondLst>
                                    <p:cond delay="120"/>
                                  </p:stCondLst>
                                  <p:childTnLst>
                                    <p:set>
                                      <p:cBhvr>
                                        <p:cTn id="163" dur="1" fill="hold">
                                          <p:stCondLst>
                                            <p:cond delay="0"/>
                                          </p:stCondLst>
                                        </p:cTn>
                                        <p:tgtEl>
                                          <p:spTgt spid="188"/>
                                        </p:tgtEl>
                                        <p:attrNameLst>
                                          <p:attrName>style.visibility</p:attrName>
                                        </p:attrNameLst>
                                      </p:cBhvr>
                                      <p:to>
                                        <p:strVal val="visible"/>
                                      </p:to>
                                    </p:set>
                                  </p:childTnLst>
                                </p:cTn>
                              </p:par>
                              <p:par>
                                <p:cTn id="164" presetID="1" presetClass="entr" presetSubtype="0" fill="hold" nodeType="withEffect">
                                  <p:stCondLst>
                                    <p:cond delay="120"/>
                                  </p:stCondLst>
                                  <p:childTnLst>
                                    <p:set>
                                      <p:cBhvr>
                                        <p:cTn id="165" dur="1" fill="hold">
                                          <p:stCondLst>
                                            <p:cond delay="0"/>
                                          </p:stCondLst>
                                        </p:cTn>
                                        <p:tgtEl>
                                          <p:spTgt spid="191"/>
                                        </p:tgtEl>
                                        <p:attrNameLst>
                                          <p:attrName>style.visibility</p:attrName>
                                        </p:attrNameLst>
                                      </p:cBhvr>
                                      <p:to>
                                        <p:strVal val="visible"/>
                                      </p:to>
                                    </p:set>
                                  </p:childTnLst>
                                </p:cTn>
                              </p:par>
                            </p:childTnLst>
                          </p:cTn>
                        </p:par>
                        <p:par>
                          <p:cTn id="166" fill="hold">
                            <p:stCondLst>
                              <p:cond delay="6040"/>
                            </p:stCondLst>
                            <p:childTnLst>
                              <p:par>
                                <p:cTn id="167" presetID="1" presetClass="exit" presetSubtype="0" fill="hold" nodeType="afterEffect">
                                  <p:stCondLst>
                                    <p:cond delay="120"/>
                                  </p:stCondLst>
                                  <p:childTnLst>
                                    <p:set>
                                      <p:cBhvr>
                                        <p:cTn id="168" dur="1" fill="hold">
                                          <p:stCondLst>
                                            <p:cond delay="0"/>
                                          </p:stCondLst>
                                        </p:cTn>
                                        <p:tgtEl>
                                          <p:spTgt spid="188"/>
                                        </p:tgtEl>
                                        <p:attrNameLst>
                                          <p:attrName>style.visibility</p:attrName>
                                        </p:attrNameLst>
                                      </p:cBhvr>
                                      <p:to>
                                        <p:strVal val="hidden"/>
                                      </p:to>
                                    </p:set>
                                  </p:childTnLst>
                                </p:cTn>
                              </p:par>
                              <p:par>
                                <p:cTn id="169" presetID="1" presetClass="exit" presetSubtype="0" fill="hold" nodeType="withEffect">
                                  <p:stCondLst>
                                    <p:cond delay="120"/>
                                  </p:stCondLst>
                                  <p:childTnLst>
                                    <p:set>
                                      <p:cBhvr>
                                        <p:cTn id="170" dur="1" fill="hold">
                                          <p:stCondLst>
                                            <p:cond delay="0"/>
                                          </p:stCondLst>
                                        </p:cTn>
                                        <p:tgtEl>
                                          <p:spTgt spid="191"/>
                                        </p:tgtEl>
                                        <p:attrNameLst>
                                          <p:attrName>style.visibility</p:attrName>
                                        </p:attrNameLst>
                                      </p:cBhvr>
                                      <p:to>
                                        <p:strVal val="hidden"/>
                                      </p:to>
                                    </p:set>
                                  </p:childTnLst>
                                </p:cTn>
                              </p:par>
                              <p:par>
                                <p:cTn id="171" presetID="1" presetClass="entr" presetSubtype="0" fill="hold" nodeType="withEffect">
                                  <p:stCondLst>
                                    <p:cond delay="120"/>
                                  </p:stCondLst>
                                  <p:childTnLst>
                                    <p:set>
                                      <p:cBhvr>
                                        <p:cTn id="172" dur="1" fill="hold">
                                          <p:stCondLst>
                                            <p:cond delay="0"/>
                                          </p:stCondLst>
                                        </p:cTn>
                                        <p:tgtEl>
                                          <p:spTgt spid="194"/>
                                        </p:tgtEl>
                                        <p:attrNameLst>
                                          <p:attrName>style.visibility</p:attrName>
                                        </p:attrNameLst>
                                      </p:cBhvr>
                                      <p:to>
                                        <p:strVal val="visible"/>
                                      </p:to>
                                    </p:set>
                                  </p:childTnLst>
                                </p:cTn>
                              </p:par>
                              <p:par>
                                <p:cTn id="173" presetID="1" presetClass="entr" presetSubtype="0" fill="hold" nodeType="withEffect">
                                  <p:stCondLst>
                                    <p:cond delay="120"/>
                                  </p:stCondLst>
                                  <p:childTnLst>
                                    <p:set>
                                      <p:cBhvr>
                                        <p:cTn id="174" dur="1" fill="hold">
                                          <p:stCondLst>
                                            <p:cond delay="0"/>
                                          </p:stCondLst>
                                        </p:cTn>
                                        <p:tgtEl>
                                          <p:spTgt spid="197"/>
                                        </p:tgtEl>
                                        <p:attrNameLst>
                                          <p:attrName>style.visibility</p:attrName>
                                        </p:attrNameLst>
                                      </p:cBhvr>
                                      <p:to>
                                        <p:strVal val="visible"/>
                                      </p:to>
                                    </p:set>
                                  </p:childTnLst>
                                </p:cTn>
                              </p:par>
                            </p:childTnLst>
                          </p:cTn>
                        </p:par>
                        <p:par>
                          <p:cTn id="175" fill="hold">
                            <p:stCondLst>
                              <p:cond delay="6160"/>
                            </p:stCondLst>
                            <p:childTnLst>
                              <p:par>
                                <p:cTn id="176" presetID="1" presetClass="exit" presetSubtype="0" fill="hold" nodeType="afterEffect">
                                  <p:stCondLst>
                                    <p:cond delay="120"/>
                                  </p:stCondLst>
                                  <p:childTnLst>
                                    <p:set>
                                      <p:cBhvr>
                                        <p:cTn id="177" dur="1" fill="hold">
                                          <p:stCondLst>
                                            <p:cond delay="0"/>
                                          </p:stCondLst>
                                        </p:cTn>
                                        <p:tgtEl>
                                          <p:spTgt spid="194"/>
                                        </p:tgtEl>
                                        <p:attrNameLst>
                                          <p:attrName>style.visibility</p:attrName>
                                        </p:attrNameLst>
                                      </p:cBhvr>
                                      <p:to>
                                        <p:strVal val="hidden"/>
                                      </p:to>
                                    </p:set>
                                  </p:childTnLst>
                                </p:cTn>
                              </p:par>
                              <p:par>
                                <p:cTn id="178" presetID="1" presetClass="exit" presetSubtype="0" fill="hold" nodeType="withEffect">
                                  <p:stCondLst>
                                    <p:cond delay="120"/>
                                  </p:stCondLst>
                                  <p:childTnLst>
                                    <p:set>
                                      <p:cBhvr>
                                        <p:cTn id="179" dur="1" fill="hold">
                                          <p:stCondLst>
                                            <p:cond delay="0"/>
                                          </p:stCondLst>
                                        </p:cTn>
                                        <p:tgtEl>
                                          <p:spTgt spid="197"/>
                                        </p:tgtEl>
                                        <p:attrNameLst>
                                          <p:attrName>style.visibility</p:attrName>
                                        </p:attrNameLst>
                                      </p:cBhvr>
                                      <p:to>
                                        <p:strVal val="hidden"/>
                                      </p:to>
                                    </p:set>
                                  </p:childTnLst>
                                </p:cTn>
                              </p:par>
                              <p:par>
                                <p:cTn id="180" presetID="1" presetClass="entr" presetSubtype="0" fill="hold" nodeType="withEffect">
                                  <p:stCondLst>
                                    <p:cond delay="120"/>
                                  </p:stCondLst>
                                  <p:childTnLst>
                                    <p:set>
                                      <p:cBhvr>
                                        <p:cTn id="181" dur="1" fill="hold">
                                          <p:stCondLst>
                                            <p:cond delay="0"/>
                                          </p:stCondLst>
                                        </p:cTn>
                                        <p:tgtEl>
                                          <p:spTgt spid="200"/>
                                        </p:tgtEl>
                                        <p:attrNameLst>
                                          <p:attrName>style.visibility</p:attrName>
                                        </p:attrNameLst>
                                      </p:cBhvr>
                                      <p:to>
                                        <p:strVal val="visible"/>
                                      </p:to>
                                    </p:set>
                                  </p:childTnLst>
                                </p:cTn>
                              </p:par>
                              <p:par>
                                <p:cTn id="182" presetID="1" presetClass="entr" presetSubtype="0" fill="hold" nodeType="withEffect">
                                  <p:stCondLst>
                                    <p:cond delay="120"/>
                                  </p:stCondLst>
                                  <p:childTnLst>
                                    <p:set>
                                      <p:cBhvr>
                                        <p:cTn id="183"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84" fill="hold" display="0">
                  <p:stCondLst>
                    <p:cond delay="indefinite"/>
                  </p:stCondLst>
                  <p:endCondLst>
                    <p:cond evt="onStopAudio" delay="0">
                      <p:tgtEl>
                        <p:sldTgt/>
                      </p:tgtEl>
                    </p:cond>
                  </p:endCondLst>
                </p:cTn>
                <p:tgtEl>
                  <p:spTgt spid="3"/>
                </p:tgtEl>
              </p:cMediaNode>
            </p:audio>
          </p:childTnLst>
        </p:cTn>
      </p:par>
    </p:tnLst>
    <p:bldLst>
      <p:bldP spid="140" grpId="0"/>
      <p:bldP spid="140" grpId="1"/>
      <p:bldP spid="141" grpId="0"/>
      <p:bldP spid="141" grpId="1"/>
    </p:bldLst>
  </p:timing>
  <p:extLst mod="1">
    <p:ext uri="{E180D4A7-C9FB-4DFB-919C-405C955672EB}">
      <p14:showEvtLst xmlns:p14="http://schemas.microsoft.com/office/powerpoint/2010/main">
        <p14:playEvt time="1053" objId="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9A2A1A1-2F24-E34D-9BE5-70822D2FE8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7223" y="1056722"/>
            <a:ext cx="7014094" cy="4582556"/>
          </a:xfrm>
          <a:prstGeom prst="rect">
            <a:avLst/>
          </a:prstGeom>
        </p:spPr>
      </p:pic>
      <p:pic>
        <p:nvPicPr>
          <p:cNvPr id="16" name="Picture 15">
            <a:extLst>
              <a:ext uri="{FF2B5EF4-FFF2-40B4-BE49-F238E27FC236}">
                <a16:creationId xmlns:a16="http://schemas.microsoft.com/office/drawing/2014/main" id="{7C5B0680-E922-A949-8953-7F4413E9C8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3420" y="1150700"/>
            <a:ext cx="6997897" cy="4421687"/>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400201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6"/>
                                        </p:tgtEl>
                                        <p:attrNameLst>
                                          <p:attrName>ppt_x</p:attrName>
                                        </p:attrNameLst>
                                      </p:cBhvr>
                                      <p:tavLst>
                                        <p:tav tm="0">
                                          <p:val>
                                            <p:strVal val="ppt_x"/>
                                          </p:val>
                                        </p:tav>
                                        <p:tav tm="100000">
                                          <p:val>
                                            <p:strVal val="0-ppt_w/2"/>
                                          </p:val>
                                        </p:tav>
                                      </p:tavLst>
                                    </p:anim>
                                    <p:anim calcmode="lin" valueType="num">
                                      <p:cBhvr additive="base">
                                        <p:cTn id="7" dur="500"/>
                                        <p:tgtEl>
                                          <p:spTgt spid="16"/>
                                        </p:tgtEl>
                                        <p:attrNameLst>
                                          <p:attrName>ppt_y</p:attrName>
                                        </p:attrNameLst>
                                      </p:cBhvr>
                                      <p:tavLst>
                                        <p:tav tm="0">
                                          <p:val>
                                            <p:strVal val="ppt_y"/>
                                          </p:val>
                                        </p:tav>
                                        <p:tav tm="100000">
                                          <p:val>
                                            <p:strVal val="ppt_y"/>
                                          </p:val>
                                        </p:tav>
                                      </p:tavLst>
                                    </p:anim>
                                    <p:set>
                                      <p:cBhvr>
                                        <p:cTn id="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E49B72-5D28-834F-B1D8-D74F98A110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9323" y="1146743"/>
            <a:ext cx="6961994" cy="4370490"/>
          </a:xfrm>
          <a:prstGeom prst="rect">
            <a:avLst/>
          </a:prstGeom>
        </p:spPr>
      </p:pic>
      <p:pic>
        <p:nvPicPr>
          <p:cNvPr id="15" name="Picture 14">
            <a:extLst>
              <a:ext uri="{FF2B5EF4-FFF2-40B4-BE49-F238E27FC236}">
                <a16:creationId xmlns:a16="http://schemas.microsoft.com/office/drawing/2014/main" id="{5B7DEBCE-B354-AE43-A965-A67DF8C492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7223" y="1056722"/>
            <a:ext cx="7014094" cy="4582556"/>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58609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F0F5BD1-B157-4847-866C-B79CCEF2E6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9322" y="1146743"/>
            <a:ext cx="6961995" cy="4370490"/>
          </a:xfrm>
          <a:prstGeom prst="rect">
            <a:avLst/>
          </a:prstGeom>
        </p:spPr>
      </p:pic>
      <p:pic>
        <p:nvPicPr>
          <p:cNvPr id="15" name="Picture 14">
            <a:extLst>
              <a:ext uri="{FF2B5EF4-FFF2-40B4-BE49-F238E27FC236}">
                <a16:creationId xmlns:a16="http://schemas.microsoft.com/office/drawing/2014/main" id="{5767DDB2-799D-5147-98AB-AD86C967E7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9323" y="1146743"/>
            <a:ext cx="6961994" cy="4370490"/>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103375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Picture 137">
            <a:extLst>
              <a:ext uri="{FF2B5EF4-FFF2-40B4-BE49-F238E27FC236}">
                <a16:creationId xmlns:a16="http://schemas.microsoft.com/office/drawing/2014/main" id="{130C2218-8042-4F46-A42B-865AF8EA4A1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9322" y="1146743"/>
            <a:ext cx="6961995" cy="4370490"/>
          </a:xfrm>
          <a:prstGeom prst="rect">
            <a:avLst/>
          </a:prstGeom>
        </p:spPr>
      </p:pic>
      <p:sp>
        <p:nvSpPr>
          <p:cNvPr id="149" name="For more resources, see www.japansociety.org.uk">
            <a:extLst>
              <a:ext uri="{FF2B5EF4-FFF2-40B4-BE49-F238E27FC236}">
                <a16:creationId xmlns:a16="http://schemas.microsoft.com/office/drawing/2014/main" id="{C8DE9662-92DD-0441-AE5E-ECD2C6981EA7}"/>
              </a:ext>
            </a:extLst>
          </p:cNvPr>
          <p:cNvSpPr txBox="1"/>
          <p:nvPr/>
        </p:nvSpPr>
        <p:spPr>
          <a:xfrm>
            <a:off x="611560" y="2492896"/>
            <a:ext cx="7910000" cy="1944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defRPr sz="3000" b="0">
                <a:latin typeface="Gill Sans"/>
                <a:ea typeface="Gill Sans"/>
                <a:cs typeface="Gill Sans"/>
                <a:sym typeface="Gill Sans"/>
              </a:defRPr>
            </a:lvl1pPr>
          </a:lstStyle>
          <a:p>
            <a:pPr algn="ctr"/>
            <a:r>
              <a:rPr lang="ja-JP" altLang="en-US" sz="3500">
                <a:ln>
                  <a:solidFill>
                    <a:schemeClr val="tx1"/>
                  </a:solidFill>
                </a:ln>
                <a:uFill>
                  <a:solidFill>
                    <a:schemeClr val="bg1"/>
                  </a:solidFill>
                </a:uFill>
                <a:latin typeface="Kozuka Gothic Pro M" panose="020B0400000000000000" pitchFamily="34" charset="-128"/>
                <a:ea typeface="Kozuka Gothic Pro M" panose="020B0400000000000000" pitchFamily="34" charset="-128"/>
              </a:rPr>
              <a:t>終わり</a:t>
            </a:r>
            <a:endParaRPr lang="en-GB" altLang="ja-JP" sz="3500" dirty="0">
              <a:ln>
                <a:solidFill>
                  <a:schemeClr val="tx1"/>
                </a:solidFill>
              </a:ln>
              <a:uFill>
                <a:solidFill>
                  <a:schemeClr val="bg1"/>
                </a:solidFill>
              </a:uFill>
              <a:latin typeface="Kozuka Gothic Pro M" panose="020B0400000000000000" pitchFamily="34" charset="-128"/>
              <a:ea typeface="Kozuka Gothic Pro M" panose="020B0400000000000000" pitchFamily="34" charset="-128"/>
            </a:endParaRPr>
          </a:p>
          <a:p>
            <a:pPr algn="ctr"/>
            <a:r>
              <a:rPr lang="en-GB" sz="2800" dirty="0">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o-</a:t>
            </a:r>
            <a:r>
              <a:rPr lang="en-GB" sz="2800" dirty="0" err="1">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wa</a:t>
            </a:r>
            <a:r>
              <a:rPr lang="en-GB" sz="2800" dirty="0">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a:t>
            </a:r>
            <a:r>
              <a:rPr lang="en-GB" sz="2800" dirty="0" err="1">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ri</a:t>
            </a:r>
            <a:endParaRPr lang="en-GB" sz="2800" dirty="0">
              <a:ln>
                <a:solidFill>
                  <a:schemeClr val="tx1"/>
                </a:solidFill>
              </a:ln>
              <a:uFill>
                <a:solidFill>
                  <a:schemeClr val="bg1"/>
                </a:solidFill>
              </a:uFill>
              <a:latin typeface="Kozuka Gothic Pro R" panose="020B0400000000000000" pitchFamily="34" charset="-128"/>
              <a:ea typeface="Kozuka Gothic Pro R" panose="020B0400000000000000" pitchFamily="34" charset="-128"/>
            </a:endParaRPr>
          </a:p>
          <a:p>
            <a:pPr algn="ctr"/>
            <a:endParaRPr lang="en-GB" sz="2800" dirty="0">
              <a:ln>
                <a:solidFill>
                  <a:schemeClr val="tx1"/>
                </a:solidFill>
              </a:ln>
              <a:uFill>
                <a:solidFill>
                  <a:schemeClr val="bg1"/>
                </a:solidFill>
              </a:uFill>
              <a:latin typeface="Kristen ITC" panose="03050502040202030202" pitchFamily="66" charset="0"/>
            </a:endParaRPr>
          </a:p>
          <a:p>
            <a:pPr algn="ctr"/>
            <a:r>
              <a:rPr lang="en-GB" sz="2400" dirty="0">
                <a:ln>
                  <a:solidFill>
                    <a:schemeClr val="tx1"/>
                  </a:solidFill>
                </a:ln>
                <a:uFill>
                  <a:solidFill>
                    <a:schemeClr val="bg1"/>
                  </a:solidFill>
                </a:uFill>
                <a:latin typeface="Kristen ITC" panose="03050502040202030202" pitchFamily="66" charset="0"/>
              </a:rPr>
              <a:t>(The End)</a:t>
            </a:r>
          </a:p>
        </p:txBody>
      </p:sp>
      <p:pic>
        <p:nvPicPr>
          <p:cNvPr id="140" name="Picture 3"/>
          <p:cNvPicPr>
            <a:picLocks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9" name="Group 138"/>
          <p:cNvGrpSpPr/>
          <p:nvPr/>
        </p:nvGrpSpPr>
        <p:grpSpPr>
          <a:xfrm>
            <a:off x="-3512666" y="908720"/>
            <a:ext cx="8069331" cy="5247639"/>
            <a:chOff x="-3515842" y="980728"/>
            <a:chExt cx="8069331" cy="5247639"/>
          </a:xfrm>
          <a:scene3d>
            <a:camera prst="orthographicFront">
              <a:rot lat="0" lon="0" rev="0"/>
            </a:camera>
            <a:lightRig rig="threePt" dir="t"/>
          </a:scene3d>
        </p:grpSpPr>
        <p:sp>
          <p:nvSpPr>
            <p:cNvPr id="5" name="Freeform 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7" name="Group 136"/>
          <p:cNvGrpSpPr/>
          <p:nvPr/>
        </p:nvGrpSpPr>
        <p:grpSpPr>
          <a:xfrm>
            <a:off x="4556665" y="908720"/>
            <a:ext cx="8056641" cy="5247639"/>
            <a:chOff x="4572625" y="980729"/>
            <a:chExt cx="8056641" cy="5247639"/>
          </a:xfrm>
        </p:grpSpPr>
        <p:sp>
          <p:nvSpPr>
            <p:cNvPr id="11" name="Freeform 1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cene3d>
              <a:camera prst="orthographicFront">
                <a:rot lat="0" lon="0" rev="0"/>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4" name="Group 103"/>
          <p:cNvGrpSpPr/>
          <p:nvPr/>
        </p:nvGrpSpPr>
        <p:grpSpPr>
          <a:xfrm>
            <a:off x="522000" y="-1755576"/>
            <a:ext cx="8071476" cy="4752528"/>
            <a:chOff x="525671" y="1412776"/>
            <a:chExt cx="8074820" cy="4712034"/>
          </a:xfrm>
        </p:grpSpPr>
        <p:sp>
          <p:nvSpPr>
            <p:cNvPr id="105" name="Freeform 10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Freeform 10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7" name="Group 106"/>
          <p:cNvGrpSpPr/>
          <p:nvPr/>
        </p:nvGrpSpPr>
        <p:grpSpPr>
          <a:xfrm>
            <a:off x="522000" y="-1755576"/>
            <a:ext cx="8071476" cy="4752528"/>
            <a:chOff x="525671" y="1412776"/>
            <a:chExt cx="8074820" cy="4712034"/>
          </a:xfrm>
          <a:scene3d>
            <a:camera prst="orthographicFront">
              <a:rot lat="20400000" lon="0" rev="0"/>
            </a:camera>
            <a:lightRig rig="threePt" dir="t"/>
          </a:scene3d>
        </p:grpSpPr>
        <p:sp>
          <p:nvSpPr>
            <p:cNvPr id="108" name="Freeform 107"/>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108"/>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0" name="Group 109"/>
          <p:cNvGrpSpPr/>
          <p:nvPr/>
        </p:nvGrpSpPr>
        <p:grpSpPr>
          <a:xfrm>
            <a:off x="522000" y="-1755576"/>
            <a:ext cx="8071476" cy="4752528"/>
            <a:chOff x="525671" y="1412776"/>
            <a:chExt cx="8074820" cy="4712034"/>
          </a:xfrm>
          <a:scene3d>
            <a:camera prst="orthographicFront">
              <a:rot lat="19800000" lon="0" rev="0"/>
            </a:camera>
            <a:lightRig rig="threePt" dir="t"/>
          </a:scene3d>
        </p:grpSpPr>
        <p:sp>
          <p:nvSpPr>
            <p:cNvPr id="111" name="Freeform 110"/>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reeform 111"/>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3" name="Group 112"/>
          <p:cNvGrpSpPr/>
          <p:nvPr/>
        </p:nvGrpSpPr>
        <p:grpSpPr>
          <a:xfrm>
            <a:off x="522000" y="-1755576"/>
            <a:ext cx="8071476" cy="4752528"/>
            <a:chOff x="525671" y="1412776"/>
            <a:chExt cx="8074820" cy="4712034"/>
          </a:xfrm>
          <a:scene3d>
            <a:camera prst="orthographicFront">
              <a:rot lat="19200000" lon="0" rev="0"/>
            </a:camera>
            <a:lightRig rig="threePt" dir="t"/>
          </a:scene3d>
        </p:grpSpPr>
        <p:sp>
          <p:nvSpPr>
            <p:cNvPr id="114" name="Freeform 113"/>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Freeform 114"/>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6" name="Group 115"/>
          <p:cNvGrpSpPr/>
          <p:nvPr/>
        </p:nvGrpSpPr>
        <p:grpSpPr>
          <a:xfrm>
            <a:off x="522000" y="-1755576"/>
            <a:ext cx="8071476" cy="4752528"/>
            <a:chOff x="525671" y="1412776"/>
            <a:chExt cx="8074820" cy="4712034"/>
          </a:xfrm>
          <a:scene3d>
            <a:camera prst="orthographicFront">
              <a:rot lat="18600000" lon="0" rev="0"/>
            </a:camera>
            <a:lightRig rig="threePt" dir="t"/>
          </a:scene3d>
        </p:grpSpPr>
        <p:sp>
          <p:nvSpPr>
            <p:cNvPr id="117" name="Freeform 116"/>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Freeform 117"/>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9" name="Group 118"/>
          <p:cNvGrpSpPr/>
          <p:nvPr/>
        </p:nvGrpSpPr>
        <p:grpSpPr>
          <a:xfrm>
            <a:off x="522000" y="-1755576"/>
            <a:ext cx="8071476" cy="4752528"/>
            <a:chOff x="525671" y="1412776"/>
            <a:chExt cx="8074820" cy="4712034"/>
          </a:xfrm>
          <a:scene3d>
            <a:camera prst="orthographicFront">
              <a:rot lat="18000000" lon="0" rev="0"/>
            </a:camera>
            <a:lightRig rig="threePt" dir="t"/>
          </a:scene3d>
        </p:grpSpPr>
        <p:sp>
          <p:nvSpPr>
            <p:cNvPr id="120" name="Freeform 119"/>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Freeform 120"/>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2" name="Group 121"/>
          <p:cNvGrpSpPr/>
          <p:nvPr/>
        </p:nvGrpSpPr>
        <p:grpSpPr>
          <a:xfrm>
            <a:off x="522000" y="-1755576"/>
            <a:ext cx="8071476" cy="4752528"/>
            <a:chOff x="525671" y="1412776"/>
            <a:chExt cx="8074820" cy="4712034"/>
          </a:xfrm>
          <a:scene3d>
            <a:camera prst="orthographicFront">
              <a:rot lat="17400000" lon="0" rev="0"/>
            </a:camera>
            <a:lightRig rig="threePt" dir="t"/>
          </a:scene3d>
        </p:grpSpPr>
        <p:sp>
          <p:nvSpPr>
            <p:cNvPr id="123" name="Freeform 12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Freeform 12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5" name="Group 124"/>
          <p:cNvGrpSpPr/>
          <p:nvPr/>
        </p:nvGrpSpPr>
        <p:grpSpPr>
          <a:xfrm>
            <a:off x="522000" y="-1755576"/>
            <a:ext cx="8071476" cy="4752528"/>
            <a:chOff x="525671" y="1412776"/>
            <a:chExt cx="8074820" cy="4712034"/>
          </a:xfrm>
          <a:scene3d>
            <a:camera prst="orthographicFront">
              <a:rot lat="16800000" lon="0" rev="0"/>
            </a:camera>
            <a:lightRig rig="threePt" dir="t"/>
          </a:scene3d>
        </p:grpSpPr>
        <p:sp>
          <p:nvSpPr>
            <p:cNvPr id="126" name="Freeform 125"/>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Freeform 126"/>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8" name="Group 127"/>
          <p:cNvGrpSpPr/>
          <p:nvPr/>
        </p:nvGrpSpPr>
        <p:grpSpPr>
          <a:xfrm>
            <a:off x="522000" y="-1755576"/>
            <a:ext cx="8071476" cy="4752528"/>
            <a:chOff x="525671" y="1412776"/>
            <a:chExt cx="8074820" cy="4712034"/>
          </a:xfrm>
          <a:scene3d>
            <a:camera prst="orthographicFront">
              <a:rot lat="16200000" lon="0" rev="0"/>
            </a:camera>
            <a:lightRig rig="threePt" dir="t"/>
          </a:scene3d>
        </p:grpSpPr>
        <p:sp>
          <p:nvSpPr>
            <p:cNvPr id="129" name="Freeform 128"/>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Freeform 129"/>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1" name="Group 130"/>
          <p:cNvGrpSpPr/>
          <p:nvPr/>
        </p:nvGrpSpPr>
        <p:grpSpPr>
          <a:xfrm>
            <a:off x="522000" y="-1755576"/>
            <a:ext cx="8071476" cy="4752528"/>
            <a:chOff x="525671" y="1412776"/>
            <a:chExt cx="8074820" cy="4712034"/>
          </a:xfrm>
          <a:scene3d>
            <a:camera prst="orthographicFront">
              <a:rot lat="15600000" lon="0" rev="0"/>
            </a:camera>
            <a:lightRig rig="threePt" dir="t"/>
          </a:scene3d>
        </p:grpSpPr>
        <p:sp>
          <p:nvSpPr>
            <p:cNvPr id="132" name="Freeform 131"/>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Freeform 132"/>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3" name="Group 142"/>
          <p:cNvGrpSpPr/>
          <p:nvPr/>
        </p:nvGrpSpPr>
        <p:grpSpPr>
          <a:xfrm>
            <a:off x="-3512666" y="908720"/>
            <a:ext cx="8069331" cy="5247639"/>
            <a:chOff x="-3515842" y="980728"/>
            <a:chExt cx="8069331" cy="5247639"/>
          </a:xfrm>
          <a:scene3d>
            <a:camera prst="orthographicFront">
              <a:rot lat="900000" lon="1200000" rev="0"/>
            </a:camera>
            <a:lightRig rig="threePt" dir="t"/>
          </a:scene3d>
        </p:grpSpPr>
        <p:sp>
          <p:nvSpPr>
            <p:cNvPr id="144" name="Freeform 14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Freeform 14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6" name="Group 145"/>
          <p:cNvGrpSpPr/>
          <p:nvPr/>
        </p:nvGrpSpPr>
        <p:grpSpPr>
          <a:xfrm>
            <a:off x="4556665" y="908720"/>
            <a:ext cx="8056641" cy="5247639"/>
            <a:chOff x="4572625" y="980729"/>
            <a:chExt cx="8056641" cy="5247639"/>
          </a:xfrm>
          <a:scene3d>
            <a:camera prst="orthographicFront">
              <a:rot lat="900000" lon="20400000" rev="0"/>
            </a:camera>
            <a:lightRig rig="threePt" dir="t"/>
          </a:scene3d>
        </p:grpSpPr>
        <p:sp>
          <p:nvSpPr>
            <p:cNvPr id="147" name="Freeform 14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Freeform 14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2" name="Group 151"/>
          <p:cNvGrpSpPr/>
          <p:nvPr/>
        </p:nvGrpSpPr>
        <p:grpSpPr>
          <a:xfrm>
            <a:off x="-3512666" y="908720"/>
            <a:ext cx="8069331" cy="5247639"/>
            <a:chOff x="-3515842" y="980728"/>
            <a:chExt cx="8069331" cy="5247639"/>
          </a:xfrm>
          <a:scene3d>
            <a:camera prst="orthographicFront">
              <a:rot lat="900000" lon="1800000" rev="0"/>
            </a:camera>
            <a:lightRig rig="threePt" dir="t"/>
          </a:scene3d>
        </p:grpSpPr>
        <p:sp>
          <p:nvSpPr>
            <p:cNvPr id="153" name="Freeform 15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Freeform 15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5" name="Group 154"/>
          <p:cNvGrpSpPr/>
          <p:nvPr/>
        </p:nvGrpSpPr>
        <p:grpSpPr>
          <a:xfrm>
            <a:off x="4556665" y="908720"/>
            <a:ext cx="8056641" cy="5247639"/>
            <a:chOff x="4572625" y="980729"/>
            <a:chExt cx="8056641" cy="5247639"/>
          </a:xfrm>
          <a:scene3d>
            <a:camera prst="orthographicFront">
              <a:rot lat="900000" lon="19800000" rev="0"/>
            </a:camera>
            <a:lightRig rig="threePt" dir="t"/>
          </a:scene3d>
        </p:grpSpPr>
        <p:sp>
          <p:nvSpPr>
            <p:cNvPr id="156" name="Freeform 15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Freeform 15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8" name="Group 157"/>
          <p:cNvGrpSpPr/>
          <p:nvPr/>
        </p:nvGrpSpPr>
        <p:grpSpPr>
          <a:xfrm>
            <a:off x="-3512666" y="908720"/>
            <a:ext cx="8069331" cy="5247639"/>
            <a:chOff x="-3515842" y="980728"/>
            <a:chExt cx="8069331" cy="5247639"/>
          </a:xfrm>
          <a:scene3d>
            <a:camera prst="orthographicFront">
              <a:rot lat="900000" lon="2400000" rev="0"/>
            </a:camera>
            <a:lightRig rig="threePt" dir="t"/>
          </a:scene3d>
        </p:grpSpPr>
        <p:sp>
          <p:nvSpPr>
            <p:cNvPr id="159" name="Freeform 15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15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1" name="Group 160"/>
          <p:cNvGrpSpPr/>
          <p:nvPr/>
        </p:nvGrpSpPr>
        <p:grpSpPr>
          <a:xfrm>
            <a:off x="4556665" y="908720"/>
            <a:ext cx="8056641" cy="5247639"/>
            <a:chOff x="4572625" y="980729"/>
            <a:chExt cx="8056641" cy="5247639"/>
          </a:xfrm>
          <a:scene3d>
            <a:camera prst="orthographicFront">
              <a:rot lat="900000" lon="19200000" rev="0"/>
            </a:camera>
            <a:lightRig rig="threePt" dir="t"/>
          </a:scene3d>
        </p:grpSpPr>
        <p:sp>
          <p:nvSpPr>
            <p:cNvPr id="162" name="Freeform 16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Freeform 16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4" name="Group 163"/>
          <p:cNvGrpSpPr/>
          <p:nvPr/>
        </p:nvGrpSpPr>
        <p:grpSpPr>
          <a:xfrm>
            <a:off x="-3512666" y="908720"/>
            <a:ext cx="8069331" cy="5247639"/>
            <a:chOff x="-3515842" y="980728"/>
            <a:chExt cx="8069331" cy="5247639"/>
          </a:xfrm>
          <a:scene3d>
            <a:camera prst="orthographicFront">
              <a:rot lat="900000" lon="3000000" rev="0"/>
            </a:camera>
            <a:lightRig rig="threePt" dir="t"/>
          </a:scene3d>
        </p:grpSpPr>
        <p:sp>
          <p:nvSpPr>
            <p:cNvPr id="165" name="Freeform 16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Freeform 16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7" name="Group 166"/>
          <p:cNvGrpSpPr/>
          <p:nvPr/>
        </p:nvGrpSpPr>
        <p:grpSpPr>
          <a:xfrm>
            <a:off x="4556665" y="908720"/>
            <a:ext cx="8056641" cy="5247639"/>
            <a:chOff x="4572625" y="980729"/>
            <a:chExt cx="8056641" cy="5247639"/>
          </a:xfrm>
          <a:scene3d>
            <a:camera prst="orthographicFront">
              <a:rot lat="900000" lon="18600000" rev="0"/>
            </a:camera>
            <a:lightRig rig="threePt" dir="t"/>
          </a:scene3d>
        </p:grpSpPr>
        <p:sp>
          <p:nvSpPr>
            <p:cNvPr id="168" name="Freeform 16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Freeform 16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0" name="Group 169"/>
          <p:cNvGrpSpPr/>
          <p:nvPr/>
        </p:nvGrpSpPr>
        <p:grpSpPr>
          <a:xfrm>
            <a:off x="-3512666" y="908720"/>
            <a:ext cx="8069331" cy="5247639"/>
            <a:chOff x="-3515842" y="980728"/>
            <a:chExt cx="8069331" cy="5247639"/>
          </a:xfrm>
          <a:scene3d>
            <a:camera prst="orthographicFront">
              <a:rot lat="900000" lon="3600000" rev="0"/>
            </a:camera>
            <a:lightRig rig="threePt" dir="t"/>
          </a:scene3d>
        </p:grpSpPr>
        <p:sp>
          <p:nvSpPr>
            <p:cNvPr id="171" name="Freeform 17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Freeform 17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3" name="Group 172"/>
          <p:cNvGrpSpPr/>
          <p:nvPr/>
        </p:nvGrpSpPr>
        <p:grpSpPr>
          <a:xfrm>
            <a:off x="4556665" y="908720"/>
            <a:ext cx="8056641" cy="5247639"/>
            <a:chOff x="4572625" y="980729"/>
            <a:chExt cx="8056641" cy="5247639"/>
          </a:xfrm>
          <a:scene3d>
            <a:camera prst="orthographicFront">
              <a:rot lat="900000" lon="18000000" rev="0"/>
            </a:camera>
            <a:lightRig rig="threePt" dir="t"/>
          </a:scene3d>
        </p:grpSpPr>
        <p:sp>
          <p:nvSpPr>
            <p:cNvPr id="174" name="Freeform 17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Freeform 17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6" name="Group 175"/>
          <p:cNvGrpSpPr/>
          <p:nvPr/>
        </p:nvGrpSpPr>
        <p:grpSpPr>
          <a:xfrm>
            <a:off x="-3512666" y="908720"/>
            <a:ext cx="8069331" cy="5247639"/>
            <a:chOff x="-3515842" y="980728"/>
            <a:chExt cx="8069331" cy="5247639"/>
          </a:xfrm>
          <a:scene3d>
            <a:camera prst="orthographicFront">
              <a:rot lat="900000" lon="4200000" rev="0"/>
            </a:camera>
            <a:lightRig rig="threePt" dir="t"/>
          </a:scene3d>
        </p:grpSpPr>
        <p:sp>
          <p:nvSpPr>
            <p:cNvPr id="177" name="Freeform 176"/>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Freeform 177"/>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9" name="Group 178"/>
          <p:cNvGrpSpPr/>
          <p:nvPr/>
        </p:nvGrpSpPr>
        <p:grpSpPr>
          <a:xfrm>
            <a:off x="4556665" y="908720"/>
            <a:ext cx="8056641" cy="5247639"/>
            <a:chOff x="4572625" y="980729"/>
            <a:chExt cx="8056641" cy="5247639"/>
          </a:xfrm>
          <a:scene3d>
            <a:camera prst="orthographicFront">
              <a:rot lat="900000" lon="17400000" rev="0"/>
            </a:camera>
            <a:lightRig rig="threePt" dir="t"/>
          </a:scene3d>
        </p:grpSpPr>
        <p:sp>
          <p:nvSpPr>
            <p:cNvPr id="180" name="Freeform 179"/>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Freeform 180"/>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2" name="Group 181"/>
          <p:cNvGrpSpPr/>
          <p:nvPr/>
        </p:nvGrpSpPr>
        <p:grpSpPr>
          <a:xfrm>
            <a:off x="-3512666" y="908720"/>
            <a:ext cx="8069331" cy="5247639"/>
            <a:chOff x="-3515842" y="980728"/>
            <a:chExt cx="8069331" cy="5247639"/>
          </a:xfrm>
          <a:scene3d>
            <a:camera prst="orthographicFront">
              <a:rot lat="900000" lon="4800000" rev="0"/>
            </a:camera>
            <a:lightRig rig="threePt" dir="t"/>
          </a:scene3d>
        </p:grpSpPr>
        <p:sp>
          <p:nvSpPr>
            <p:cNvPr id="183" name="Freeform 18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Freeform 18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5" name="Group 184"/>
          <p:cNvGrpSpPr/>
          <p:nvPr/>
        </p:nvGrpSpPr>
        <p:grpSpPr>
          <a:xfrm>
            <a:off x="4556665" y="908720"/>
            <a:ext cx="8056641" cy="5247639"/>
            <a:chOff x="4572625" y="980729"/>
            <a:chExt cx="8056641" cy="5247639"/>
          </a:xfrm>
          <a:scene3d>
            <a:camera prst="orthographicFront">
              <a:rot lat="900000" lon="16800000" rev="0"/>
            </a:camera>
            <a:lightRig rig="threePt" dir="t"/>
          </a:scene3d>
        </p:grpSpPr>
        <p:sp>
          <p:nvSpPr>
            <p:cNvPr id="186" name="Freeform 18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18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8" name="Group 187"/>
          <p:cNvGrpSpPr/>
          <p:nvPr/>
        </p:nvGrpSpPr>
        <p:grpSpPr>
          <a:xfrm>
            <a:off x="-3512666" y="908720"/>
            <a:ext cx="8069331" cy="5247639"/>
            <a:chOff x="-3515842" y="980728"/>
            <a:chExt cx="8069331" cy="5247639"/>
          </a:xfrm>
          <a:scene3d>
            <a:camera prst="orthographicFront">
              <a:rot lat="900000" lon="5400000" rev="0"/>
            </a:camera>
            <a:lightRig rig="threePt" dir="t"/>
          </a:scene3d>
        </p:grpSpPr>
        <p:sp>
          <p:nvSpPr>
            <p:cNvPr id="189" name="Freeform 18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18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1" name="Group 190"/>
          <p:cNvGrpSpPr/>
          <p:nvPr/>
        </p:nvGrpSpPr>
        <p:grpSpPr>
          <a:xfrm>
            <a:off x="4556665" y="908720"/>
            <a:ext cx="8056641" cy="5247639"/>
            <a:chOff x="4572625" y="980729"/>
            <a:chExt cx="8056641" cy="5247639"/>
          </a:xfrm>
          <a:scene3d>
            <a:camera prst="orthographicFront">
              <a:rot lat="900000" lon="16200000" rev="0"/>
            </a:camera>
            <a:lightRig rig="threePt" dir="t"/>
          </a:scene3d>
        </p:grpSpPr>
        <p:sp>
          <p:nvSpPr>
            <p:cNvPr id="192" name="Freeform 19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Freeform 19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4" name="Group 193"/>
          <p:cNvGrpSpPr/>
          <p:nvPr/>
        </p:nvGrpSpPr>
        <p:grpSpPr>
          <a:xfrm>
            <a:off x="-3512666" y="908720"/>
            <a:ext cx="8069331" cy="5247639"/>
            <a:chOff x="-3515842" y="980728"/>
            <a:chExt cx="8069331" cy="5247639"/>
          </a:xfrm>
          <a:scene3d>
            <a:camera prst="orthographicFront">
              <a:rot lat="900000" lon="6000000" rev="0"/>
            </a:camera>
            <a:lightRig rig="threePt" dir="t"/>
          </a:scene3d>
        </p:grpSpPr>
        <p:sp>
          <p:nvSpPr>
            <p:cNvPr id="195" name="Freeform 19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Freeform 19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7" name="Group 196"/>
          <p:cNvGrpSpPr/>
          <p:nvPr/>
        </p:nvGrpSpPr>
        <p:grpSpPr>
          <a:xfrm>
            <a:off x="4556665" y="908720"/>
            <a:ext cx="8056641" cy="5247639"/>
            <a:chOff x="4572625" y="980729"/>
            <a:chExt cx="8056641" cy="5247639"/>
          </a:xfrm>
          <a:scene3d>
            <a:camera prst="orthographicFront">
              <a:rot lat="900000" lon="15600000" rev="0"/>
            </a:camera>
            <a:lightRig rig="threePt" dir="t"/>
          </a:scene3d>
        </p:grpSpPr>
        <p:sp>
          <p:nvSpPr>
            <p:cNvPr id="198" name="Freeform 19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Freeform 19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3" name="Picture 10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pic>
        <p:nvPicPr>
          <p:cNvPr id="141" name="KamishibaiPerformanceonline-vide.mp3">
            <a:hlinkClick r:id="" action="ppaction://media"/>
            <a:extLst>
              <a:ext uri="{FF2B5EF4-FFF2-40B4-BE49-F238E27FC236}">
                <a16:creationId xmlns:a16="http://schemas.microsoft.com/office/drawing/2014/main" id="{65DBAE02-7400-DB4E-A8A2-6016155A86E7}"/>
              </a:ext>
            </a:extLst>
          </p:cNvPr>
          <p:cNvPicPr>
            <a:picLocks noChangeAspect="1"/>
          </p:cNvPicPr>
          <p:nvPr>
            <a:audioFile r:link="rId2"/>
            <p:extLst>
              <p:ext uri="{DAA4B4D4-6D71-4841-9C94-3DE7FCFB9230}">
                <p14:media xmlns:p14="http://schemas.microsoft.com/office/powerpoint/2010/main" r:embed="rId1">
                  <p14:fade out="800"/>
                </p14:media>
              </p:ext>
            </p:extLst>
          </p:nvPr>
        </p:nvPicPr>
        <p:blipFill>
          <a:blip r:embed="rId8"/>
          <a:stretch>
            <a:fillRect/>
          </a:stretch>
        </p:blipFill>
        <p:spPr>
          <a:xfrm>
            <a:off x="8534075" y="38268"/>
            <a:ext cx="609600" cy="609600"/>
          </a:xfrm>
          <a:prstGeom prst="rect">
            <a:avLst/>
          </a:prstGeom>
        </p:spPr>
      </p:pic>
    </p:spTree>
    <p:extLst>
      <p:ext uri="{BB962C8B-B14F-4D97-AF65-F5344CB8AC3E}">
        <p14:creationId xmlns:p14="http://schemas.microsoft.com/office/powerpoint/2010/main" val="427565309"/>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41"/>
                                        </p:tgtEl>
                                      </p:cBhvr>
                                    </p:cmd>
                                  </p:childTnLst>
                                </p:cTn>
                              </p:par>
                              <p:par>
                                <p:cTn id="7" presetID="10" presetClass="exit" presetSubtype="0" fill="hold" nodeType="withEffect">
                                  <p:stCondLst>
                                    <p:cond delay="0"/>
                                  </p:stCondLst>
                                  <p:childTnLst>
                                    <p:animEffect transition="out" filter="fade">
                                      <p:cBhvr>
                                        <p:cTn id="8" dur="500"/>
                                        <p:tgtEl>
                                          <p:spTgt spid="138"/>
                                        </p:tgtEl>
                                      </p:cBhvr>
                                    </p:animEffect>
                                    <p:set>
                                      <p:cBhvr>
                                        <p:cTn id="9" dur="1" fill="hold">
                                          <p:stCondLst>
                                            <p:cond delay="499"/>
                                          </p:stCondLst>
                                        </p:cTn>
                                        <p:tgtEl>
                                          <p:spTgt spid="138"/>
                                        </p:tgtEl>
                                        <p:attrNameLst>
                                          <p:attrName>style.visibility</p:attrName>
                                        </p:attrNameLst>
                                      </p:cBhvr>
                                      <p:to>
                                        <p:strVal val="hidden"/>
                                      </p:to>
                                    </p:se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49"/>
                                        </p:tgtEl>
                                        <p:attrNameLst>
                                          <p:attrName>style.visibility</p:attrName>
                                        </p:attrNameLst>
                                      </p:cBhvr>
                                      <p:to>
                                        <p:strVal val="visible"/>
                                      </p:to>
                                    </p:set>
                                    <p:animEffect transition="in" filter="fade">
                                      <p:cBhvr>
                                        <p:cTn id="13" dur="3000"/>
                                        <p:tgtEl>
                                          <p:spTgt spid="149"/>
                                        </p:tgtEl>
                                      </p:cBhvr>
                                    </p:animEffect>
                                  </p:childTnLst>
                                </p:cTn>
                              </p:par>
                            </p:childTnLst>
                          </p:cTn>
                        </p:par>
                        <p:par>
                          <p:cTn id="14" fill="hold">
                            <p:stCondLst>
                              <p:cond delay="3500"/>
                            </p:stCondLst>
                            <p:childTnLst>
                              <p:par>
                                <p:cTn id="15" presetID="1" presetClass="exit" presetSubtype="0" fill="hold" nodeType="afterEffect">
                                  <p:stCondLst>
                                    <p:cond delay="1000"/>
                                  </p:stCondLst>
                                  <p:childTnLst>
                                    <p:set>
                                      <p:cBhvr>
                                        <p:cTn id="16" dur="1" fill="hold">
                                          <p:stCondLst>
                                            <p:cond delay="0"/>
                                          </p:stCondLst>
                                        </p:cTn>
                                        <p:tgtEl>
                                          <p:spTgt spid="200"/>
                                        </p:tgtEl>
                                        <p:attrNameLst>
                                          <p:attrName>style.visibility</p:attrName>
                                        </p:attrNameLst>
                                      </p:cBhvr>
                                      <p:to>
                                        <p:strVal val="hidden"/>
                                      </p:to>
                                    </p:set>
                                  </p:childTnLst>
                                </p:cTn>
                              </p:par>
                              <p:par>
                                <p:cTn id="17" presetID="1" presetClass="exit" presetSubtype="0" fill="hold" nodeType="withEffect">
                                  <p:stCondLst>
                                    <p:cond delay="1000"/>
                                  </p:stCondLst>
                                  <p:childTnLst>
                                    <p:set>
                                      <p:cBhvr>
                                        <p:cTn id="18" dur="1" fill="hold">
                                          <p:stCondLst>
                                            <p:cond delay="0"/>
                                          </p:stCondLst>
                                        </p:cTn>
                                        <p:tgtEl>
                                          <p:spTgt spid="203"/>
                                        </p:tgtEl>
                                        <p:attrNameLst>
                                          <p:attrName>style.visibility</p:attrName>
                                        </p:attrNameLst>
                                      </p:cBhvr>
                                      <p:to>
                                        <p:strVal val="hidden"/>
                                      </p:to>
                                    </p:set>
                                  </p:childTnLst>
                                </p:cTn>
                              </p:par>
                              <p:par>
                                <p:cTn id="19" presetID="1" presetClass="entr" presetSubtype="0" fill="hold" nodeType="withEffect">
                                  <p:stCondLst>
                                    <p:cond delay="1000"/>
                                  </p:stCondLst>
                                  <p:childTnLst>
                                    <p:set>
                                      <p:cBhvr>
                                        <p:cTn id="20" dur="1" fill="hold">
                                          <p:stCondLst>
                                            <p:cond delay="0"/>
                                          </p:stCondLst>
                                        </p:cTn>
                                        <p:tgtEl>
                                          <p:spTgt spid="194"/>
                                        </p:tgtEl>
                                        <p:attrNameLst>
                                          <p:attrName>style.visibility</p:attrName>
                                        </p:attrNameLst>
                                      </p:cBhvr>
                                      <p:to>
                                        <p:strVal val="visible"/>
                                      </p:to>
                                    </p:set>
                                  </p:childTnLst>
                                </p:cTn>
                              </p:par>
                              <p:par>
                                <p:cTn id="21" presetID="1" presetClass="entr" presetSubtype="0" fill="hold" nodeType="withEffect">
                                  <p:stCondLst>
                                    <p:cond delay="1000"/>
                                  </p:stCondLst>
                                  <p:childTnLst>
                                    <p:set>
                                      <p:cBhvr>
                                        <p:cTn id="22" dur="1" fill="hold">
                                          <p:stCondLst>
                                            <p:cond delay="0"/>
                                          </p:stCondLst>
                                        </p:cTn>
                                        <p:tgtEl>
                                          <p:spTgt spid="197"/>
                                        </p:tgtEl>
                                        <p:attrNameLst>
                                          <p:attrName>style.visibility</p:attrName>
                                        </p:attrNameLst>
                                      </p:cBhvr>
                                      <p:to>
                                        <p:strVal val="visible"/>
                                      </p:to>
                                    </p:set>
                                  </p:childTnLst>
                                </p:cTn>
                              </p:par>
                            </p:childTnLst>
                          </p:cTn>
                        </p:par>
                        <p:par>
                          <p:cTn id="23" fill="hold">
                            <p:stCondLst>
                              <p:cond delay="4500"/>
                            </p:stCondLst>
                            <p:childTnLst>
                              <p:par>
                                <p:cTn id="24" presetID="1" presetClass="exit" presetSubtype="0" fill="hold" nodeType="afterEffect">
                                  <p:stCondLst>
                                    <p:cond delay="120"/>
                                  </p:stCondLst>
                                  <p:childTnLst>
                                    <p:set>
                                      <p:cBhvr>
                                        <p:cTn id="25" dur="1" fill="hold">
                                          <p:stCondLst>
                                            <p:cond delay="0"/>
                                          </p:stCondLst>
                                        </p:cTn>
                                        <p:tgtEl>
                                          <p:spTgt spid="194"/>
                                        </p:tgtEl>
                                        <p:attrNameLst>
                                          <p:attrName>style.visibility</p:attrName>
                                        </p:attrNameLst>
                                      </p:cBhvr>
                                      <p:to>
                                        <p:strVal val="hidden"/>
                                      </p:to>
                                    </p:set>
                                  </p:childTnLst>
                                </p:cTn>
                              </p:par>
                              <p:par>
                                <p:cTn id="26" presetID="1" presetClass="exit" presetSubtype="0" fill="hold" nodeType="withEffect">
                                  <p:stCondLst>
                                    <p:cond delay="120"/>
                                  </p:stCondLst>
                                  <p:childTnLst>
                                    <p:set>
                                      <p:cBhvr>
                                        <p:cTn id="27" dur="1" fill="hold">
                                          <p:stCondLst>
                                            <p:cond delay="0"/>
                                          </p:stCondLst>
                                        </p:cTn>
                                        <p:tgtEl>
                                          <p:spTgt spid="197"/>
                                        </p:tgtEl>
                                        <p:attrNameLst>
                                          <p:attrName>style.visibility</p:attrName>
                                        </p:attrNameLst>
                                      </p:cBhvr>
                                      <p:to>
                                        <p:strVal val="hidden"/>
                                      </p:to>
                                    </p:set>
                                  </p:childTnLst>
                                </p:cTn>
                              </p:par>
                              <p:par>
                                <p:cTn id="28" presetID="1" presetClass="entr" presetSubtype="0" fill="hold" nodeType="withEffect">
                                  <p:stCondLst>
                                    <p:cond delay="120"/>
                                  </p:stCondLst>
                                  <p:childTnLst>
                                    <p:set>
                                      <p:cBhvr>
                                        <p:cTn id="29" dur="1" fill="hold">
                                          <p:stCondLst>
                                            <p:cond delay="0"/>
                                          </p:stCondLst>
                                        </p:cTn>
                                        <p:tgtEl>
                                          <p:spTgt spid="188"/>
                                        </p:tgtEl>
                                        <p:attrNameLst>
                                          <p:attrName>style.visibility</p:attrName>
                                        </p:attrNameLst>
                                      </p:cBhvr>
                                      <p:to>
                                        <p:strVal val="visible"/>
                                      </p:to>
                                    </p:set>
                                  </p:childTnLst>
                                </p:cTn>
                              </p:par>
                              <p:par>
                                <p:cTn id="30" presetID="1" presetClass="entr" presetSubtype="0" fill="hold" nodeType="withEffect">
                                  <p:stCondLst>
                                    <p:cond delay="120"/>
                                  </p:stCondLst>
                                  <p:childTnLst>
                                    <p:set>
                                      <p:cBhvr>
                                        <p:cTn id="31" dur="1" fill="hold">
                                          <p:stCondLst>
                                            <p:cond delay="0"/>
                                          </p:stCondLst>
                                        </p:cTn>
                                        <p:tgtEl>
                                          <p:spTgt spid="191"/>
                                        </p:tgtEl>
                                        <p:attrNameLst>
                                          <p:attrName>style.visibility</p:attrName>
                                        </p:attrNameLst>
                                      </p:cBhvr>
                                      <p:to>
                                        <p:strVal val="visible"/>
                                      </p:to>
                                    </p:set>
                                  </p:childTnLst>
                                </p:cTn>
                              </p:par>
                            </p:childTnLst>
                          </p:cTn>
                        </p:par>
                        <p:par>
                          <p:cTn id="32" fill="hold">
                            <p:stCondLst>
                              <p:cond delay="4620"/>
                            </p:stCondLst>
                            <p:childTnLst>
                              <p:par>
                                <p:cTn id="33" presetID="1" presetClass="exit" presetSubtype="0" fill="hold" nodeType="afterEffect">
                                  <p:stCondLst>
                                    <p:cond delay="120"/>
                                  </p:stCondLst>
                                  <p:childTnLst>
                                    <p:set>
                                      <p:cBhvr>
                                        <p:cTn id="34" dur="1" fill="hold">
                                          <p:stCondLst>
                                            <p:cond delay="0"/>
                                          </p:stCondLst>
                                        </p:cTn>
                                        <p:tgtEl>
                                          <p:spTgt spid="188"/>
                                        </p:tgtEl>
                                        <p:attrNameLst>
                                          <p:attrName>style.visibility</p:attrName>
                                        </p:attrNameLst>
                                      </p:cBhvr>
                                      <p:to>
                                        <p:strVal val="hidden"/>
                                      </p:to>
                                    </p:set>
                                  </p:childTnLst>
                                </p:cTn>
                              </p:par>
                              <p:par>
                                <p:cTn id="35" presetID="1" presetClass="exit" presetSubtype="0" fill="hold" nodeType="withEffect">
                                  <p:stCondLst>
                                    <p:cond delay="120"/>
                                  </p:stCondLst>
                                  <p:childTnLst>
                                    <p:set>
                                      <p:cBhvr>
                                        <p:cTn id="36" dur="1" fill="hold">
                                          <p:stCondLst>
                                            <p:cond delay="0"/>
                                          </p:stCondLst>
                                        </p:cTn>
                                        <p:tgtEl>
                                          <p:spTgt spid="191"/>
                                        </p:tgtEl>
                                        <p:attrNameLst>
                                          <p:attrName>style.visibility</p:attrName>
                                        </p:attrNameLst>
                                      </p:cBhvr>
                                      <p:to>
                                        <p:strVal val="hidden"/>
                                      </p:to>
                                    </p:set>
                                  </p:childTnLst>
                                </p:cTn>
                              </p:par>
                              <p:par>
                                <p:cTn id="37" presetID="1" presetClass="entr" presetSubtype="0" fill="hold" nodeType="withEffect">
                                  <p:stCondLst>
                                    <p:cond delay="120"/>
                                  </p:stCondLst>
                                  <p:childTnLst>
                                    <p:set>
                                      <p:cBhvr>
                                        <p:cTn id="38" dur="1" fill="hold">
                                          <p:stCondLst>
                                            <p:cond delay="0"/>
                                          </p:stCondLst>
                                        </p:cTn>
                                        <p:tgtEl>
                                          <p:spTgt spid="182"/>
                                        </p:tgtEl>
                                        <p:attrNameLst>
                                          <p:attrName>style.visibility</p:attrName>
                                        </p:attrNameLst>
                                      </p:cBhvr>
                                      <p:to>
                                        <p:strVal val="visible"/>
                                      </p:to>
                                    </p:set>
                                  </p:childTnLst>
                                </p:cTn>
                              </p:par>
                              <p:par>
                                <p:cTn id="39" presetID="1" presetClass="entr" presetSubtype="0" fill="hold" nodeType="withEffect">
                                  <p:stCondLst>
                                    <p:cond delay="120"/>
                                  </p:stCondLst>
                                  <p:childTnLst>
                                    <p:set>
                                      <p:cBhvr>
                                        <p:cTn id="40" dur="1" fill="hold">
                                          <p:stCondLst>
                                            <p:cond delay="0"/>
                                          </p:stCondLst>
                                        </p:cTn>
                                        <p:tgtEl>
                                          <p:spTgt spid="185"/>
                                        </p:tgtEl>
                                        <p:attrNameLst>
                                          <p:attrName>style.visibility</p:attrName>
                                        </p:attrNameLst>
                                      </p:cBhvr>
                                      <p:to>
                                        <p:strVal val="visible"/>
                                      </p:to>
                                    </p:set>
                                  </p:childTnLst>
                                </p:cTn>
                              </p:par>
                            </p:childTnLst>
                          </p:cTn>
                        </p:par>
                        <p:par>
                          <p:cTn id="41" fill="hold">
                            <p:stCondLst>
                              <p:cond delay="4740"/>
                            </p:stCondLst>
                            <p:childTnLst>
                              <p:par>
                                <p:cTn id="42" presetID="1" presetClass="exit" presetSubtype="0" fill="hold" nodeType="afterEffect">
                                  <p:stCondLst>
                                    <p:cond delay="120"/>
                                  </p:stCondLst>
                                  <p:childTnLst>
                                    <p:set>
                                      <p:cBhvr>
                                        <p:cTn id="43" dur="1" fill="hold">
                                          <p:stCondLst>
                                            <p:cond delay="0"/>
                                          </p:stCondLst>
                                        </p:cTn>
                                        <p:tgtEl>
                                          <p:spTgt spid="182"/>
                                        </p:tgtEl>
                                        <p:attrNameLst>
                                          <p:attrName>style.visibility</p:attrName>
                                        </p:attrNameLst>
                                      </p:cBhvr>
                                      <p:to>
                                        <p:strVal val="hidden"/>
                                      </p:to>
                                    </p:set>
                                  </p:childTnLst>
                                </p:cTn>
                              </p:par>
                              <p:par>
                                <p:cTn id="44" presetID="1" presetClass="exit" presetSubtype="0" fill="hold" nodeType="withEffect">
                                  <p:stCondLst>
                                    <p:cond delay="120"/>
                                  </p:stCondLst>
                                  <p:childTnLst>
                                    <p:set>
                                      <p:cBhvr>
                                        <p:cTn id="45" dur="1" fill="hold">
                                          <p:stCondLst>
                                            <p:cond delay="0"/>
                                          </p:stCondLst>
                                        </p:cTn>
                                        <p:tgtEl>
                                          <p:spTgt spid="185"/>
                                        </p:tgtEl>
                                        <p:attrNameLst>
                                          <p:attrName>style.visibility</p:attrName>
                                        </p:attrNameLst>
                                      </p:cBhvr>
                                      <p:to>
                                        <p:strVal val="hidden"/>
                                      </p:to>
                                    </p:set>
                                  </p:childTnLst>
                                </p:cTn>
                              </p:par>
                              <p:par>
                                <p:cTn id="46" presetID="1" presetClass="entr" presetSubtype="0" fill="hold" nodeType="withEffect">
                                  <p:stCondLst>
                                    <p:cond delay="120"/>
                                  </p:stCondLst>
                                  <p:childTnLst>
                                    <p:set>
                                      <p:cBhvr>
                                        <p:cTn id="47" dur="1" fill="hold">
                                          <p:stCondLst>
                                            <p:cond delay="0"/>
                                          </p:stCondLst>
                                        </p:cTn>
                                        <p:tgtEl>
                                          <p:spTgt spid="176"/>
                                        </p:tgtEl>
                                        <p:attrNameLst>
                                          <p:attrName>style.visibility</p:attrName>
                                        </p:attrNameLst>
                                      </p:cBhvr>
                                      <p:to>
                                        <p:strVal val="visible"/>
                                      </p:to>
                                    </p:set>
                                  </p:childTnLst>
                                </p:cTn>
                              </p:par>
                              <p:par>
                                <p:cTn id="48" presetID="1" presetClass="entr" presetSubtype="0" fill="hold" nodeType="withEffect">
                                  <p:stCondLst>
                                    <p:cond delay="120"/>
                                  </p:stCondLst>
                                  <p:childTnLst>
                                    <p:set>
                                      <p:cBhvr>
                                        <p:cTn id="49" dur="1" fill="hold">
                                          <p:stCondLst>
                                            <p:cond delay="0"/>
                                          </p:stCondLst>
                                        </p:cTn>
                                        <p:tgtEl>
                                          <p:spTgt spid="179"/>
                                        </p:tgtEl>
                                        <p:attrNameLst>
                                          <p:attrName>style.visibility</p:attrName>
                                        </p:attrNameLst>
                                      </p:cBhvr>
                                      <p:to>
                                        <p:strVal val="visible"/>
                                      </p:to>
                                    </p:set>
                                  </p:childTnLst>
                                </p:cTn>
                              </p:par>
                            </p:childTnLst>
                          </p:cTn>
                        </p:par>
                        <p:par>
                          <p:cTn id="50" fill="hold">
                            <p:stCondLst>
                              <p:cond delay="4860"/>
                            </p:stCondLst>
                            <p:childTnLst>
                              <p:par>
                                <p:cTn id="51" presetID="1" presetClass="exit" presetSubtype="0" fill="hold" nodeType="afterEffect">
                                  <p:stCondLst>
                                    <p:cond delay="120"/>
                                  </p:stCondLst>
                                  <p:childTnLst>
                                    <p:set>
                                      <p:cBhvr>
                                        <p:cTn id="52" dur="1" fill="hold">
                                          <p:stCondLst>
                                            <p:cond delay="0"/>
                                          </p:stCondLst>
                                        </p:cTn>
                                        <p:tgtEl>
                                          <p:spTgt spid="176"/>
                                        </p:tgtEl>
                                        <p:attrNameLst>
                                          <p:attrName>style.visibility</p:attrName>
                                        </p:attrNameLst>
                                      </p:cBhvr>
                                      <p:to>
                                        <p:strVal val="hidden"/>
                                      </p:to>
                                    </p:set>
                                  </p:childTnLst>
                                </p:cTn>
                              </p:par>
                              <p:par>
                                <p:cTn id="53" presetID="1" presetClass="exit" presetSubtype="0" fill="hold" nodeType="withEffect">
                                  <p:stCondLst>
                                    <p:cond delay="120"/>
                                  </p:stCondLst>
                                  <p:childTnLst>
                                    <p:set>
                                      <p:cBhvr>
                                        <p:cTn id="54" dur="1" fill="hold">
                                          <p:stCondLst>
                                            <p:cond delay="0"/>
                                          </p:stCondLst>
                                        </p:cTn>
                                        <p:tgtEl>
                                          <p:spTgt spid="179"/>
                                        </p:tgtEl>
                                        <p:attrNameLst>
                                          <p:attrName>style.visibility</p:attrName>
                                        </p:attrNameLst>
                                      </p:cBhvr>
                                      <p:to>
                                        <p:strVal val="hidden"/>
                                      </p:to>
                                    </p:set>
                                  </p:childTnLst>
                                </p:cTn>
                              </p:par>
                              <p:par>
                                <p:cTn id="55" presetID="1" presetClass="entr" presetSubtype="0" fill="hold" nodeType="withEffect">
                                  <p:stCondLst>
                                    <p:cond delay="120"/>
                                  </p:stCondLst>
                                  <p:childTnLst>
                                    <p:set>
                                      <p:cBhvr>
                                        <p:cTn id="56" dur="1" fill="hold">
                                          <p:stCondLst>
                                            <p:cond delay="0"/>
                                          </p:stCondLst>
                                        </p:cTn>
                                        <p:tgtEl>
                                          <p:spTgt spid="170"/>
                                        </p:tgtEl>
                                        <p:attrNameLst>
                                          <p:attrName>style.visibility</p:attrName>
                                        </p:attrNameLst>
                                      </p:cBhvr>
                                      <p:to>
                                        <p:strVal val="visible"/>
                                      </p:to>
                                    </p:set>
                                  </p:childTnLst>
                                </p:cTn>
                              </p:par>
                              <p:par>
                                <p:cTn id="57" presetID="1" presetClass="entr" presetSubtype="0" fill="hold" nodeType="withEffect">
                                  <p:stCondLst>
                                    <p:cond delay="120"/>
                                  </p:stCondLst>
                                  <p:childTnLst>
                                    <p:set>
                                      <p:cBhvr>
                                        <p:cTn id="58" dur="1" fill="hold">
                                          <p:stCondLst>
                                            <p:cond delay="0"/>
                                          </p:stCondLst>
                                        </p:cTn>
                                        <p:tgtEl>
                                          <p:spTgt spid="173"/>
                                        </p:tgtEl>
                                        <p:attrNameLst>
                                          <p:attrName>style.visibility</p:attrName>
                                        </p:attrNameLst>
                                      </p:cBhvr>
                                      <p:to>
                                        <p:strVal val="visible"/>
                                      </p:to>
                                    </p:set>
                                  </p:childTnLst>
                                </p:cTn>
                              </p:par>
                            </p:childTnLst>
                          </p:cTn>
                        </p:par>
                        <p:par>
                          <p:cTn id="59" fill="hold">
                            <p:stCondLst>
                              <p:cond delay="4980"/>
                            </p:stCondLst>
                            <p:childTnLst>
                              <p:par>
                                <p:cTn id="60" presetID="1" presetClass="exit" presetSubtype="0" fill="hold" nodeType="afterEffect">
                                  <p:stCondLst>
                                    <p:cond delay="120"/>
                                  </p:stCondLst>
                                  <p:childTnLst>
                                    <p:set>
                                      <p:cBhvr>
                                        <p:cTn id="61" dur="1" fill="hold">
                                          <p:stCondLst>
                                            <p:cond delay="0"/>
                                          </p:stCondLst>
                                        </p:cTn>
                                        <p:tgtEl>
                                          <p:spTgt spid="170"/>
                                        </p:tgtEl>
                                        <p:attrNameLst>
                                          <p:attrName>style.visibility</p:attrName>
                                        </p:attrNameLst>
                                      </p:cBhvr>
                                      <p:to>
                                        <p:strVal val="hidden"/>
                                      </p:to>
                                    </p:set>
                                  </p:childTnLst>
                                </p:cTn>
                              </p:par>
                              <p:par>
                                <p:cTn id="62" presetID="1" presetClass="exit" presetSubtype="0" fill="hold" nodeType="withEffect">
                                  <p:stCondLst>
                                    <p:cond delay="120"/>
                                  </p:stCondLst>
                                  <p:childTnLst>
                                    <p:set>
                                      <p:cBhvr>
                                        <p:cTn id="63" dur="1" fill="hold">
                                          <p:stCondLst>
                                            <p:cond delay="0"/>
                                          </p:stCondLst>
                                        </p:cTn>
                                        <p:tgtEl>
                                          <p:spTgt spid="173"/>
                                        </p:tgtEl>
                                        <p:attrNameLst>
                                          <p:attrName>style.visibility</p:attrName>
                                        </p:attrNameLst>
                                      </p:cBhvr>
                                      <p:to>
                                        <p:strVal val="hidden"/>
                                      </p:to>
                                    </p:set>
                                  </p:childTnLst>
                                </p:cTn>
                              </p:par>
                              <p:par>
                                <p:cTn id="64" presetID="1" presetClass="entr" presetSubtype="0" fill="hold" nodeType="withEffect">
                                  <p:stCondLst>
                                    <p:cond delay="120"/>
                                  </p:stCondLst>
                                  <p:childTnLst>
                                    <p:set>
                                      <p:cBhvr>
                                        <p:cTn id="65" dur="1" fill="hold">
                                          <p:stCondLst>
                                            <p:cond delay="0"/>
                                          </p:stCondLst>
                                        </p:cTn>
                                        <p:tgtEl>
                                          <p:spTgt spid="164"/>
                                        </p:tgtEl>
                                        <p:attrNameLst>
                                          <p:attrName>style.visibility</p:attrName>
                                        </p:attrNameLst>
                                      </p:cBhvr>
                                      <p:to>
                                        <p:strVal val="visible"/>
                                      </p:to>
                                    </p:set>
                                  </p:childTnLst>
                                </p:cTn>
                              </p:par>
                              <p:par>
                                <p:cTn id="66" presetID="1" presetClass="entr" presetSubtype="0" fill="hold" nodeType="withEffect">
                                  <p:stCondLst>
                                    <p:cond delay="120"/>
                                  </p:stCondLst>
                                  <p:childTnLst>
                                    <p:set>
                                      <p:cBhvr>
                                        <p:cTn id="67" dur="1" fill="hold">
                                          <p:stCondLst>
                                            <p:cond delay="0"/>
                                          </p:stCondLst>
                                        </p:cTn>
                                        <p:tgtEl>
                                          <p:spTgt spid="167"/>
                                        </p:tgtEl>
                                        <p:attrNameLst>
                                          <p:attrName>style.visibility</p:attrName>
                                        </p:attrNameLst>
                                      </p:cBhvr>
                                      <p:to>
                                        <p:strVal val="visible"/>
                                      </p:to>
                                    </p:set>
                                  </p:childTnLst>
                                </p:cTn>
                              </p:par>
                            </p:childTnLst>
                          </p:cTn>
                        </p:par>
                        <p:par>
                          <p:cTn id="68" fill="hold">
                            <p:stCondLst>
                              <p:cond delay="5100"/>
                            </p:stCondLst>
                            <p:childTnLst>
                              <p:par>
                                <p:cTn id="69" presetID="1" presetClass="exit" presetSubtype="0" fill="hold" nodeType="afterEffect">
                                  <p:stCondLst>
                                    <p:cond delay="120"/>
                                  </p:stCondLst>
                                  <p:childTnLst>
                                    <p:set>
                                      <p:cBhvr>
                                        <p:cTn id="70" dur="1" fill="hold">
                                          <p:stCondLst>
                                            <p:cond delay="0"/>
                                          </p:stCondLst>
                                        </p:cTn>
                                        <p:tgtEl>
                                          <p:spTgt spid="164"/>
                                        </p:tgtEl>
                                        <p:attrNameLst>
                                          <p:attrName>style.visibility</p:attrName>
                                        </p:attrNameLst>
                                      </p:cBhvr>
                                      <p:to>
                                        <p:strVal val="hidden"/>
                                      </p:to>
                                    </p:set>
                                  </p:childTnLst>
                                </p:cTn>
                              </p:par>
                              <p:par>
                                <p:cTn id="71" presetID="1" presetClass="exit" presetSubtype="0" fill="hold" nodeType="withEffect">
                                  <p:stCondLst>
                                    <p:cond delay="120"/>
                                  </p:stCondLst>
                                  <p:childTnLst>
                                    <p:set>
                                      <p:cBhvr>
                                        <p:cTn id="72" dur="1" fill="hold">
                                          <p:stCondLst>
                                            <p:cond delay="0"/>
                                          </p:stCondLst>
                                        </p:cTn>
                                        <p:tgtEl>
                                          <p:spTgt spid="167"/>
                                        </p:tgtEl>
                                        <p:attrNameLst>
                                          <p:attrName>style.visibility</p:attrName>
                                        </p:attrNameLst>
                                      </p:cBhvr>
                                      <p:to>
                                        <p:strVal val="hidden"/>
                                      </p:to>
                                    </p:set>
                                  </p:childTnLst>
                                </p:cTn>
                              </p:par>
                              <p:par>
                                <p:cTn id="73" presetID="1" presetClass="entr" presetSubtype="0" fill="hold" nodeType="withEffect">
                                  <p:stCondLst>
                                    <p:cond delay="120"/>
                                  </p:stCondLst>
                                  <p:childTnLst>
                                    <p:set>
                                      <p:cBhvr>
                                        <p:cTn id="74" dur="1" fill="hold">
                                          <p:stCondLst>
                                            <p:cond delay="0"/>
                                          </p:stCondLst>
                                        </p:cTn>
                                        <p:tgtEl>
                                          <p:spTgt spid="158"/>
                                        </p:tgtEl>
                                        <p:attrNameLst>
                                          <p:attrName>style.visibility</p:attrName>
                                        </p:attrNameLst>
                                      </p:cBhvr>
                                      <p:to>
                                        <p:strVal val="visible"/>
                                      </p:to>
                                    </p:set>
                                  </p:childTnLst>
                                </p:cTn>
                              </p:par>
                              <p:par>
                                <p:cTn id="75" presetID="1" presetClass="entr" presetSubtype="0" fill="hold" nodeType="withEffect">
                                  <p:stCondLst>
                                    <p:cond delay="120"/>
                                  </p:stCondLst>
                                  <p:childTnLst>
                                    <p:set>
                                      <p:cBhvr>
                                        <p:cTn id="76" dur="1" fill="hold">
                                          <p:stCondLst>
                                            <p:cond delay="0"/>
                                          </p:stCondLst>
                                        </p:cTn>
                                        <p:tgtEl>
                                          <p:spTgt spid="161"/>
                                        </p:tgtEl>
                                        <p:attrNameLst>
                                          <p:attrName>style.visibility</p:attrName>
                                        </p:attrNameLst>
                                      </p:cBhvr>
                                      <p:to>
                                        <p:strVal val="visible"/>
                                      </p:to>
                                    </p:set>
                                  </p:childTnLst>
                                </p:cTn>
                              </p:par>
                            </p:childTnLst>
                          </p:cTn>
                        </p:par>
                        <p:par>
                          <p:cTn id="77" fill="hold">
                            <p:stCondLst>
                              <p:cond delay="5220"/>
                            </p:stCondLst>
                            <p:childTnLst>
                              <p:par>
                                <p:cTn id="78" presetID="1" presetClass="exit" presetSubtype="0" fill="hold" nodeType="afterEffect">
                                  <p:stCondLst>
                                    <p:cond delay="120"/>
                                  </p:stCondLst>
                                  <p:childTnLst>
                                    <p:set>
                                      <p:cBhvr>
                                        <p:cTn id="79" dur="1" fill="hold">
                                          <p:stCondLst>
                                            <p:cond delay="0"/>
                                          </p:stCondLst>
                                        </p:cTn>
                                        <p:tgtEl>
                                          <p:spTgt spid="158"/>
                                        </p:tgtEl>
                                        <p:attrNameLst>
                                          <p:attrName>style.visibility</p:attrName>
                                        </p:attrNameLst>
                                      </p:cBhvr>
                                      <p:to>
                                        <p:strVal val="hidden"/>
                                      </p:to>
                                    </p:set>
                                  </p:childTnLst>
                                </p:cTn>
                              </p:par>
                              <p:par>
                                <p:cTn id="80" presetID="1" presetClass="exit" presetSubtype="0" fill="hold" nodeType="withEffect">
                                  <p:stCondLst>
                                    <p:cond delay="120"/>
                                  </p:stCondLst>
                                  <p:childTnLst>
                                    <p:set>
                                      <p:cBhvr>
                                        <p:cTn id="81" dur="1" fill="hold">
                                          <p:stCondLst>
                                            <p:cond delay="0"/>
                                          </p:stCondLst>
                                        </p:cTn>
                                        <p:tgtEl>
                                          <p:spTgt spid="161"/>
                                        </p:tgtEl>
                                        <p:attrNameLst>
                                          <p:attrName>style.visibility</p:attrName>
                                        </p:attrNameLst>
                                      </p:cBhvr>
                                      <p:to>
                                        <p:strVal val="hidden"/>
                                      </p:to>
                                    </p:set>
                                  </p:childTnLst>
                                </p:cTn>
                              </p:par>
                              <p:par>
                                <p:cTn id="82" presetID="1" presetClass="entr" presetSubtype="0" fill="hold" nodeType="withEffect">
                                  <p:stCondLst>
                                    <p:cond delay="120"/>
                                  </p:stCondLst>
                                  <p:childTnLst>
                                    <p:set>
                                      <p:cBhvr>
                                        <p:cTn id="83" dur="1" fill="hold">
                                          <p:stCondLst>
                                            <p:cond delay="0"/>
                                          </p:stCondLst>
                                        </p:cTn>
                                        <p:tgtEl>
                                          <p:spTgt spid="152"/>
                                        </p:tgtEl>
                                        <p:attrNameLst>
                                          <p:attrName>style.visibility</p:attrName>
                                        </p:attrNameLst>
                                      </p:cBhvr>
                                      <p:to>
                                        <p:strVal val="visible"/>
                                      </p:to>
                                    </p:set>
                                  </p:childTnLst>
                                </p:cTn>
                              </p:par>
                              <p:par>
                                <p:cTn id="84" presetID="1" presetClass="entr" presetSubtype="0" fill="hold" nodeType="withEffect">
                                  <p:stCondLst>
                                    <p:cond delay="120"/>
                                  </p:stCondLst>
                                  <p:childTnLst>
                                    <p:set>
                                      <p:cBhvr>
                                        <p:cTn id="85" dur="1" fill="hold">
                                          <p:stCondLst>
                                            <p:cond delay="0"/>
                                          </p:stCondLst>
                                        </p:cTn>
                                        <p:tgtEl>
                                          <p:spTgt spid="155"/>
                                        </p:tgtEl>
                                        <p:attrNameLst>
                                          <p:attrName>style.visibility</p:attrName>
                                        </p:attrNameLst>
                                      </p:cBhvr>
                                      <p:to>
                                        <p:strVal val="visible"/>
                                      </p:to>
                                    </p:set>
                                  </p:childTnLst>
                                </p:cTn>
                              </p:par>
                            </p:childTnLst>
                          </p:cTn>
                        </p:par>
                        <p:par>
                          <p:cTn id="86" fill="hold">
                            <p:stCondLst>
                              <p:cond delay="5340"/>
                            </p:stCondLst>
                            <p:childTnLst>
                              <p:par>
                                <p:cTn id="87" presetID="1" presetClass="exit" presetSubtype="0" fill="hold" nodeType="afterEffect">
                                  <p:stCondLst>
                                    <p:cond delay="120"/>
                                  </p:stCondLst>
                                  <p:childTnLst>
                                    <p:set>
                                      <p:cBhvr>
                                        <p:cTn id="88" dur="1" fill="hold">
                                          <p:stCondLst>
                                            <p:cond delay="0"/>
                                          </p:stCondLst>
                                        </p:cTn>
                                        <p:tgtEl>
                                          <p:spTgt spid="152"/>
                                        </p:tgtEl>
                                        <p:attrNameLst>
                                          <p:attrName>style.visibility</p:attrName>
                                        </p:attrNameLst>
                                      </p:cBhvr>
                                      <p:to>
                                        <p:strVal val="hidden"/>
                                      </p:to>
                                    </p:set>
                                  </p:childTnLst>
                                </p:cTn>
                              </p:par>
                              <p:par>
                                <p:cTn id="89" presetID="1" presetClass="exit" presetSubtype="0" fill="hold" nodeType="withEffect">
                                  <p:stCondLst>
                                    <p:cond delay="120"/>
                                  </p:stCondLst>
                                  <p:childTnLst>
                                    <p:set>
                                      <p:cBhvr>
                                        <p:cTn id="90" dur="1" fill="hold">
                                          <p:stCondLst>
                                            <p:cond delay="0"/>
                                          </p:stCondLst>
                                        </p:cTn>
                                        <p:tgtEl>
                                          <p:spTgt spid="155"/>
                                        </p:tgtEl>
                                        <p:attrNameLst>
                                          <p:attrName>style.visibility</p:attrName>
                                        </p:attrNameLst>
                                      </p:cBhvr>
                                      <p:to>
                                        <p:strVal val="hidden"/>
                                      </p:to>
                                    </p:set>
                                  </p:childTnLst>
                                </p:cTn>
                              </p:par>
                              <p:par>
                                <p:cTn id="91" presetID="1" presetClass="entr" presetSubtype="0" fill="hold" nodeType="withEffect">
                                  <p:stCondLst>
                                    <p:cond delay="120"/>
                                  </p:stCondLst>
                                  <p:childTnLst>
                                    <p:set>
                                      <p:cBhvr>
                                        <p:cTn id="92" dur="1" fill="hold">
                                          <p:stCondLst>
                                            <p:cond delay="0"/>
                                          </p:stCondLst>
                                        </p:cTn>
                                        <p:tgtEl>
                                          <p:spTgt spid="143"/>
                                        </p:tgtEl>
                                        <p:attrNameLst>
                                          <p:attrName>style.visibility</p:attrName>
                                        </p:attrNameLst>
                                      </p:cBhvr>
                                      <p:to>
                                        <p:strVal val="visible"/>
                                      </p:to>
                                    </p:set>
                                  </p:childTnLst>
                                </p:cTn>
                              </p:par>
                              <p:par>
                                <p:cTn id="93" presetID="1" presetClass="entr" presetSubtype="0" fill="hold" nodeType="withEffect">
                                  <p:stCondLst>
                                    <p:cond delay="120"/>
                                  </p:stCondLst>
                                  <p:childTnLst>
                                    <p:set>
                                      <p:cBhvr>
                                        <p:cTn id="94" dur="1" fill="hold">
                                          <p:stCondLst>
                                            <p:cond delay="0"/>
                                          </p:stCondLst>
                                        </p:cTn>
                                        <p:tgtEl>
                                          <p:spTgt spid="146"/>
                                        </p:tgtEl>
                                        <p:attrNameLst>
                                          <p:attrName>style.visibility</p:attrName>
                                        </p:attrNameLst>
                                      </p:cBhvr>
                                      <p:to>
                                        <p:strVal val="visible"/>
                                      </p:to>
                                    </p:set>
                                  </p:childTnLst>
                                </p:cTn>
                              </p:par>
                            </p:childTnLst>
                          </p:cTn>
                        </p:par>
                        <p:par>
                          <p:cTn id="95" fill="hold">
                            <p:stCondLst>
                              <p:cond delay="5460"/>
                            </p:stCondLst>
                            <p:childTnLst>
                              <p:par>
                                <p:cTn id="96" presetID="1" presetClass="exit" presetSubtype="0" fill="hold" nodeType="afterEffect">
                                  <p:stCondLst>
                                    <p:cond delay="120"/>
                                  </p:stCondLst>
                                  <p:childTnLst>
                                    <p:set>
                                      <p:cBhvr>
                                        <p:cTn id="97" dur="1" fill="hold">
                                          <p:stCondLst>
                                            <p:cond delay="0"/>
                                          </p:stCondLst>
                                        </p:cTn>
                                        <p:tgtEl>
                                          <p:spTgt spid="143"/>
                                        </p:tgtEl>
                                        <p:attrNameLst>
                                          <p:attrName>style.visibility</p:attrName>
                                        </p:attrNameLst>
                                      </p:cBhvr>
                                      <p:to>
                                        <p:strVal val="hidden"/>
                                      </p:to>
                                    </p:set>
                                  </p:childTnLst>
                                </p:cTn>
                              </p:par>
                              <p:par>
                                <p:cTn id="98" presetID="1" presetClass="exit" presetSubtype="0" fill="hold" nodeType="withEffect">
                                  <p:stCondLst>
                                    <p:cond delay="120"/>
                                  </p:stCondLst>
                                  <p:childTnLst>
                                    <p:set>
                                      <p:cBhvr>
                                        <p:cTn id="99" dur="1" fill="hold">
                                          <p:stCondLst>
                                            <p:cond delay="0"/>
                                          </p:stCondLst>
                                        </p:cTn>
                                        <p:tgtEl>
                                          <p:spTgt spid="146"/>
                                        </p:tgtEl>
                                        <p:attrNameLst>
                                          <p:attrName>style.visibility</p:attrName>
                                        </p:attrNameLst>
                                      </p:cBhvr>
                                      <p:to>
                                        <p:strVal val="hidden"/>
                                      </p:to>
                                    </p:set>
                                  </p:childTnLst>
                                </p:cTn>
                              </p:par>
                              <p:par>
                                <p:cTn id="100" presetID="1" presetClass="entr" presetSubtype="0" fill="hold" nodeType="withEffect">
                                  <p:stCondLst>
                                    <p:cond delay="120"/>
                                  </p:stCondLst>
                                  <p:childTnLst>
                                    <p:set>
                                      <p:cBhvr>
                                        <p:cTn id="101" dur="1" fill="hold">
                                          <p:stCondLst>
                                            <p:cond delay="0"/>
                                          </p:stCondLst>
                                        </p:cTn>
                                        <p:tgtEl>
                                          <p:spTgt spid="139"/>
                                        </p:tgtEl>
                                        <p:attrNameLst>
                                          <p:attrName>style.visibility</p:attrName>
                                        </p:attrNameLst>
                                      </p:cBhvr>
                                      <p:to>
                                        <p:strVal val="visible"/>
                                      </p:to>
                                    </p:set>
                                  </p:childTnLst>
                                </p:cTn>
                              </p:par>
                              <p:par>
                                <p:cTn id="102" presetID="1" presetClass="entr" presetSubtype="0" fill="hold" nodeType="withEffect">
                                  <p:stCondLst>
                                    <p:cond delay="120"/>
                                  </p:stCondLst>
                                  <p:childTnLst>
                                    <p:set>
                                      <p:cBhvr>
                                        <p:cTn id="103" dur="1" fill="hold">
                                          <p:stCondLst>
                                            <p:cond delay="0"/>
                                          </p:stCondLst>
                                        </p:cTn>
                                        <p:tgtEl>
                                          <p:spTgt spid="137"/>
                                        </p:tgtEl>
                                        <p:attrNameLst>
                                          <p:attrName>style.visibility</p:attrName>
                                        </p:attrNameLst>
                                      </p:cBhvr>
                                      <p:to>
                                        <p:strVal val="visible"/>
                                      </p:to>
                                    </p:set>
                                  </p:childTnLst>
                                </p:cTn>
                              </p:par>
                            </p:childTnLst>
                          </p:cTn>
                        </p:par>
                        <p:par>
                          <p:cTn id="104" fill="hold">
                            <p:stCondLst>
                              <p:cond delay="5580"/>
                            </p:stCondLst>
                            <p:childTnLst>
                              <p:par>
                                <p:cTn id="105" presetID="1" presetClass="exit" presetSubtype="0" fill="hold" nodeType="afterEffect">
                                  <p:stCondLst>
                                    <p:cond delay="120"/>
                                  </p:stCondLst>
                                  <p:childTnLst>
                                    <p:set>
                                      <p:cBhvr>
                                        <p:cTn id="106" dur="1" fill="hold">
                                          <p:stCondLst>
                                            <p:cond delay="0"/>
                                          </p:stCondLst>
                                        </p:cTn>
                                        <p:tgtEl>
                                          <p:spTgt spid="134"/>
                                        </p:tgtEl>
                                        <p:attrNameLst>
                                          <p:attrName>style.visibility</p:attrName>
                                        </p:attrNameLst>
                                      </p:cBhvr>
                                      <p:to>
                                        <p:strVal val="hidden"/>
                                      </p:to>
                                    </p:set>
                                  </p:childTnLst>
                                </p:cTn>
                              </p:par>
                              <p:par>
                                <p:cTn id="107" presetID="1" presetClass="entr" presetSubtype="0" fill="hold" nodeType="withEffect">
                                  <p:stCondLst>
                                    <p:cond delay="120"/>
                                  </p:stCondLst>
                                  <p:childTnLst>
                                    <p:set>
                                      <p:cBhvr>
                                        <p:cTn id="108" dur="1" fill="hold">
                                          <p:stCondLst>
                                            <p:cond delay="0"/>
                                          </p:stCondLst>
                                        </p:cTn>
                                        <p:tgtEl>
                                          <p:spTgt spid="131"/>
                                        </p:tgtEl>
                                        <p:attrNameLst>
                                          <p:attrName>style.visibility</p:attrName>
                                        </p:attrNameLst>
                                      </p:cBhvr>
                                      <p:to>
                                        <p:strVal val="visible"/>
                                      </p:to>
                                    </p:set>
                                  </p:childTnLst>
                                </p:cTn>
                              </p:par>
                            </p:childTnLst>
                          </p:cTn>
                        </p:par>
                        <p:par>
                          <p:cTn id="109" fill="hold">
                            <p:stCondLst>
                              <p:cond delay="5700"/>
                            </p:stCondLst>
                            <p:childTnLst>
                              <p:par>
                                <p:cTn id="110" presetID="1" presetClass="exit" presetSubtype="0" fill="hold" nodeType="afterEffect">
                                  <p:stCondLst>
                                    <p:cond delay="120"/>
                                  </p:stCondLst>
                                  <p:childTnLst>
                                    <p:set>
                                      <p:cBhvr>
                                        <p:cTn id="111" dur="1" fill="hold">
                                          <p:stCondLst>
                                            <p:cond delay="0"/>
                                          </p:stCondLst>
                                        </p:cTn>
                                        <p:tgtEl>
                                          <p:spTgt spid="131"/>
                                        </p:tgtEl>
                                        <p:attrNameLst>
                                          <p:attrName>style.visibility</p:attrName>
                                        </p:attrNameLst>
                                      </p:cBhvr>
                                      <p:to>
                                        <p:strVal val="hidden"/>
                                      </p:to>
                                    </p:set>
                                  </p:childTnLst>
                                </p:cTn>
                              </p:par>
                              <p:par>
                                <p:cTn id="112" presetID="1" presetClass="entr" presetSubtype="0" fill="hold" nodeType="withEffect">
                                  <p:stCondLst>
                                    <p:cond delay="120"/>
                                  </p:stCondLst>
                                  <p:childTnLst>
                                    <p:set>
                                      <p:cBhvr>
                                        <p:cTn id="113" dur="1" fill="hold">
                                          <p:stCondLst>
                                            <p:cond delay="0"/>
                                          </p:stCondLst>
                                        </p:cTn>
                                        <p:tgtEl>
                                          <p:spTgt spid="128"/>
                                        </p:tgtEl>
                                        <p:attrNameLst>
                                          <p:attrName>style.visibility</p:attrName>
                                        </p:attrNameLst>
                                      </p:cBhvr>
                                      <p:to>
                                        <p:strVal val="visible"/>
                                      </p:to>
                                    </p:set>
                                  </p:childTnLst>
                                </p:cTn>
                              </p:par>
                            </p:childTnLst>
                          </p:cTn>
                        </p:par>
                        <p:par>
                          <p:cTn id="114" fill="hold">
                            <p:stCondLst>
                              <p:cond delay="5820"/>
                            </p:stCondLst>
                            <p:childTnLst>
                              <p:par>
                                <p:cTn id="115" presetID="1" presetClass="exit" presetSubtype="0" fill="hold" nodeType="afterEffect">
                                  <p:stCondLst>
                                    <p:cond delay="120"/>
                                  </p:stCondLst>
                                  <p:childTnLst>
                                    <p:set>
                                      <p:cBhvr>
                                        <p:cTn id="116" dur="1" fill="hold">
                                          <p:stCondLst>
                                            <p:cond delay="0"/>
                                          </p:stCondLst>
                                        </p:cTn>
                                        <p:tgtEl>
                                          <p:spTgt spid="128"/>
                                        </p:tgtEl>
                                        <p:attrNameLst>
                                          <p:attrName>style.visibility</p:attrName>
                                        </p:attrNameLst>
                                      </p:cBhvr>
                                      <p:to>
                                        <p:strVal val="hidden"/>
                                      </p:to>
                                    </p:set>
                                  </p:childTnLst>
                                </p:cTn>
                              </p:par>
                              <p:par>
                                <p:cTn id="117" presetID="1" presetClass="entr" presetSubtype="0" fill="hold" nodeType="withEffect">
                                  <p:stCondLst>
                                    <p:cond delay="120"/>
                                  </p:stCondLst>
                                  <p:childTnLst>
                                    <p:set>
                                      <p:cBhvr>
                                        <p:cTn id="118" dur="1" fill="hold">
                                          <p:stCondLst>
                                            <p:cond delay="0"/>
                                          </p:stCondLst>
                                        </p:cTn>
                                        <p:tgtEl>
                                          <p:spTgt spid="125"/>
                                        </p:tgtEl>
                                        <p:attrNameLst>
                                          <p:attrName>style.visibility</p:attrName>
                                        </p:attrNameLst>
                                      </p:cBhvr>
                                      <p:to>
                                        <p:strVal val="visible"/>
                                      </p:to>
                                    </p:set>
                                  </p:childTnLst>
                                </p:cTn>
                              </p:par>
                            </p:childTnLst>
                          </p:cTn>
                        </p:par>
                        <p:par>
                          <p:cTn id="119" fill="hold">
                            <p:stCondLst>
                              <p:cond delay="5940"/>
                            </p:stCondLst>
                            <p:childTnLst>
                              <p:par>
                                <p:cTn id="120" presetID="1" presetClass="exit" presetSubtype="0" fill="hold" nodeType="afterEffect">
                                  <p:stCondLst>
                                    <p:cond delay="120"/>
                                  </p:stCondLst>
                                  <p:childTnLst>
                                    <p:set>
                                      <p:cBhvr>
                                        <p:cTn id="121" dur="1" fill="hold">
                                          <p:stCondLst>
                                            <p:cond delay="0"/>
                                          </p:stCondLst>
                                        </p:cTn>
                                        <p:tgtEl>
                                          <p:spTgt spid="125"/>
                                        </p:tgtEl>
                                        <p:attrNameLst>
                                          <p:attrName>style.visibility</p:attrName>
                                        </p:attrNameLst>
                                      </p:cBhvr>
                                      <p:to>
                                        <p:strVal val="hidden"/>
                                      </p:to>
                                    </p:set>
                                  </p:childTnLst>
                                </p:cTn>
                              </p:par>
                              <p:par>
                                <p:cTn id="122" presetID="1" presetClass="entr" presetSubtype="0" fill="hold" nodeType="withEffect">
                                  <p:stCondLst>
                                    <p:cond delay="120"/>
                                  </p:stCondLst>
                                  <p:childTnLst>
                                    <p:set>
                                      <p:cBhvr>
                                        <p:cTn id="123" dur="1" fill="hold">
                                          <p:stCondLst>
                                            <p:cond delay="0"/>
                                          </p:stCondLst>
                                        </p:cTn>
                                        <p:tgtEl>
                                          <p:spTgt spid="122"/>
                                        </p:tgtEl>
                                        <p:attrNameLst>
                                          <p:attrName>style.visibility</p:attrName>
                                        </p:attrNameLst>
                                      </p:cBhvr>
                                      <p:to>
                                        <p:strVal val="visible"/>
                                      </p:to>
                                    </p:set>
                                  </p:childTnLst>
                                </p:cTn>
                              </p:par>
                            </p:childTnLst>
                          </p:cTn>
                        </p:par>
                        <p:par>
                          <p:cTn id="124" fill="hold">
                            <p:stCondLst>
                              <p:cond delay="6060"/>
                            </p:stCondLst>
                            <p:childTnLst>
                              <p:par>
                                <p:cTn id="125" presetID="1" presetClass="exit" presetSubtype="0" fill="hold" nodeType="afterEffect">
                                  <p:stCondLst>
                                    <p:cond delay="120"/>
                                  </p:stCondLst>
                                  <p:childTnLst>
                                    <p:set>
                                      <p:cBhvr>
                                        <p:cTn id="126" dur="1" fill="hold">
                                          <p:stCondLst>
                                            <p:cond delay="0"/>
                                          </p:stCondLst>
                                        </p:cTn>
                                        <p:tgtEl>
                                          <p:spTgt spid="122"/>
                                        </p:tgtEl>
                                        <p:attrNameLst>
                                          <p:attrName>style.visibility</p:attrName>
                                        </p:attrNameLst>
                                      </p:cBhvr>
                                      <p:to>
                                        <p:strVal val="hidden"/>
                                      </p:to>
                                    </p:set>
                                  </p:childTnLst>
                                </p:cTn>
                              </p:par>
                              <p:par>
                                <p:cTn id="127" presetID="1" presetClass="entr" presetSubtype="0" fill="hold" nodeType="withEffect">
                                  <p:stCondLst>
                                    <p:cond delay="120"/>
                                  </p:stCondLst>
                                  <p:childTnLst>
                                    <p:set>
                                      <p:cBhvr>
                                        <p:cTn id="128" dur="1" fill="hold">
                                          <p:stCondLst>
                                            <p:cond delay="0"/>
                                          </p:stCondLst>
                                        </p:cTn>
                                        <p:tgtEl>
                                          <p:spTgt spid="119"/>
                                        </p:tgtEl>
                                        <p:attrNameLst>
                                          <p:attrName>style.visibility</p:attrName>
                                        </p:attrNameLst>
                                      </p:cBhvr>
                                      <p:to>
                                        <p:strVal val="visible"/>
                                      </p:to>
                                    </p:set>
                                  </p:childTnLst>
                                </p:cTn>
                              </p:par>
                            </p:childTnLst>
                          </p:cTn>
                        </p:par>
                        <p:par>
                          <p:cTn id="129" fill="hold">
                            <p:stCondLst>
                              <p:cond delay="6180"/>
                            </p:stCondLst>
                            <p:childTnLst>
                              <p:par>
                                <p:cTn id="130" presetID="1" presetClass="exit" presetSubtype="0" fill="hold" nodeType="afterEffect">
                                  <p:stCondLst>
                                    <p:cond delay="120"/>
                                  </p:stCondLst>
                                  <p:childTnLst>
                                    <p:set>
                                      <p:cBhvr>
                                        <p:cTn id="131" dur="1" fill="hold">
                                          <p:stCondLst>
                                            <p:cond delay="0"/>
                                          </p:stCondLst>
                                        </p:cTn>
                                        <p:tgtEl>
                                          <p:spTgt spid="119"/>
                                        </p:tgtEl>
                                        <p:attrNameLst>
                                          <p:attrName>style.visibility</p:attrName>
                                        </p:attrNameLst>
                                      </p:cBhvr>
                                      <p:to>
                                        <p:strVal val="hidden"/>
                                      </p:to>
                                    </p:set>
                                  </p:childTnLst>
                                </p:cTn>
                              </p:par>
                              <p:par>
                                <p:cTn id="132" presetID="1" presetClass="entr" presetSubtype="0" fill="hold" nodeType="withEffect">
                                  <p:stCondLst>
                                    <p:cond delay="120"/>
                                  </p:stCondLst>
                                  <p:childTnLst>
                                    <p:set>
                                      <p:cBhvr>
                                        <p:cTn id="133" dur="1" fill="hold">
                                          <p:stCondLst>
                                            <p:cond delay="0"/>
                                          </p:stCondLst>
                                        </p:cTn>
                                        <p:tgtEl>
                                          <p:spTgt spid="116"/>
                                        </p:tgtEl>
                                        <p:attrNameLst>
                                          <p:attrName>style.visibility</p:attrName>
                                        </p:attrNameLst>
                                      </p:cBhvr>
                                      <p:to>
                                        <p:strVal val="visible"/>
                                      </p:to>
                                    </p:set>
                                  </p:childTnLst>
                                </p:cTn>
                              </p:par>
                            </p:childTnLst>
                          </p:cTn>
                        </p:par>
                        <p:par>
                          <p:cTn id="134" fill="hold">
                            <p:stCondLst>
                              <p:cond delay="6300"/>
                            </p:stCondLst>
                            <p:childTnLst>
                              <p:par>
                                <p:cTn id="135" presetID="1" presetClass="exit" presetSubtype="0" fill="hold" nodeType="afterEffect">
                                  <p:stCondLst>
                                    <p:cond delay="120"/>
                                  </p:stCondLst>
                                  <p:childTnLst>
                                    <p:set>
                                      <p:cBhvr>
                                        <p:cTn id="136" dur="1" fill="hold">
                                          <p:stCondLst>
                                            <p:cond delay="0"/>
                                          </p:stCondLst>
                                        </p:cTn>
                                        <p:tgtEl>
                                          <p:spTgt spid="116"/>
                                        </p:tgtEl>
                                        <p:attrNameLst>
                                          <p:attrName>style.visibility</p:attrName>
                                        </p:attrNameLst>
                                      </p:cBhvr>
                                      <p:to>
                                        <p:strVal val="hidden"/>
                                      </p:to>
                                    </p:set>
                                  </p:childTnLst>
                                </p:cTn>
                              </p:par>
                              <p:par>
                                <p:cTn id="137" presetID="1" presetClass="entr" presetSubtype="0" fill="hold" nodeType="withEffect">
                                  <p:stCondLst>
                                    <p:cond delay="120"/>
                                  </p:stCondLst>
                                  <p:childTnLst>
                                    <p:set>
                                      <p:cBhvr>
                                        <p:cTn id="138" dur="1" fill="hold">
                                          <p:stCondLst>
                                            <p:cond delay="0"/>
                                          </p:stCondLst>
                                        </p:cTn>
                                        <p:tgtEl>
                                          <p:spTgt spid="113"/>
                                        </p:tgtEl>
                                        <p:attrNameLst>
                                          <p:attrName>style.visibility</p:attrName>
                                        </p:attrNameLst>
                                      </p:cBhvr>
                                      <p:to>
                                        <p:strVal val="visible"/>
                                      </p:to>
                                    </p:set>
                                  </p:childTnLst>
                                </p:cTn>
                              </p:par>
                            </p:childTnLst>
                          </p:cTn>
                        </p:par>
                        <p:par>
                          <p:cTn id="139" fill="hold">
                            <p:stCondLst>
                              <p:cond delay="6420"/>
                            </p:stCondLst>
                            <p:childTnLst>
                              <p:par>
                                <p:cTn id="140" presetID="1" presetClass="exit" presetSubtype="0" fill="hold" nodeType="afterEffect">
                                  <p:stCondLst>
                                    <p:cond delay="120"/>
                                  </p:stCondLst>
                                  <p:childTnLst>
                                    <p:set>
                                      <p:cBhvr>
                                        <p:cTn id="141" dur="1" fill="hold">
                                          <p:stCondLst>
                                            <p:cond delay="0"/>
                                          </p:stCondLst>
                                        </p:cTn>
                                        <p:tgtEl>
                                          <p:spTgt spid="113"/>
                                        </p:tgtEl>
                                        <p:attrNameLst>
                                          <p:attrName>style.visibility</p:attrName>
                                        </p:attrNameLst>
                                      </p:cBhvr>
                                      <p:to>
                                        <p:strVal val="hidden"/>
                                      </p:to>
                                    </p:set>
                                  </p:childTnLst>
                                </p:cTn>
                              </p:par>
                              <p:par>
                                <p:cTn id="142" presetID="1" presetClass="entr" presetSubtype="0" fill="hold" nodeType="withEffect">
                                  <p:stCondLst>
                                    <p:cond delay="120"/>
                                  </p:stCondLst>
                                  <p:childTnLst>
                                    <p:set>
                                      <p:cBhvr>
                                        <p:cTn id="143" dur="1" fill="hold">
                                          <p:stCondLst>
                                            <p:cond delay="0"/>
                                          </p:stCondLst>
                                        </p:cTn>
                                        <p:tgtEl>
                                          <p:spTgt spid="110"/>
                                        </p:tgtEl>
                                        <p:attrNameLst>
                                          <p:attrName>style.visibility</p:attrName>
                                        </p:attrNameLst>
                                      </p:cBhvr>
                                      <p:to>
                                        <p:strVal val="visible"/>
                                      </p:to>
                                    </p:set>
                                  </p:childTnLst>
                                </p:cTn>
                              </p:par>
                            </p:childTnLst>
                          </p:cTn>
                        </p:par>
                        <p:par>
                          <p:cTn id="144" fill="hold">
                            <p:stCondLst>
                              <p:cond delay="6540"/>
                            </p:stCondLst>
                            <p:childTnLst>
                              <p:par>
                                <p:cTn id="145" presetID="1" presetClass="exit" presetSubtype="0" fill="hold" nodeType="afterEffect">
                                  <p:stCondLst>
                                    <p:cond delay="120"/>
                                  </p:stCondLst>
                                  <p:childTnLst>
                                    <p:set>
                                      <p:cBhvr>
                                        <p:cTn id="146" dur="1" fill="hold">
                                          <p:stCondLst>
                                            <p:cond delay="0"/>
                                          </p:stCondLst>
                                        </p:cTn>
                                        <p:tgtEl>
                                          <p:spTgt spid="110"/>
                                        </p:tgtEl>
                                        <p:attrNameLst>
                                          <p:attrName>style.visibility</p:attrName>
                                        </p:attrNameLst>
                                      </p:cBhvr>
                                      <p:to>
                                        <p:strVal val="hidden"/>
                                      </p:to>
                                    </p:set>
                                  </p:childTnLst>
                                </p:cTn>
                              </p:par>
                              <p:par>
                                <p:cTn id="147" presetID="1" presetClass="entr" presetSubtype="0" fill="hold" nodeType="withEffect">
                                  <p:stCondLst>
                                    <p:cond delay="120"/>
                                  </p:stCondLst>
                                  <p:childTnLst>
                                    <p:set>
                                      <p:cBhvr>
                                        <p:cTn id="148" dur="1" fill="hold">
                                          <p:stCondLst>
                                            <p:cond delay="0"/>
                                          </p:stCondLst>
                                        </p:cTn>
                                        <p:tgtEl>
                                          <p:spTgt spid="107"/>
                                        </p:tgtEl>
                                        <p:attrNameLst>
                                          <p:attrName>style.visibility</p:attrName>
                                        </p:attrNameLst>
                                      </p:cBhvr>
                                      <p:to>
                                        <p:strVal val="visible"/>
                                      </p:to>
                                    </p:set>
                                  </p:childTnLst>
                                </p:cTn>
                              </p:par>
                            </p:childTnLst>
                          </p:cTn>
                        </p:par>
                        <p:par>
                          <p:cTn id="149" fill="hold">
                            <p:stCondLst>
                              <p:cond delay="6660"/>
                            </p:stCondLst>
                            <p:childTnLst>
                              <p:par>
                                <p:cTn id="150" presetID="1" presetClass="exit" presetSubtype="0" fill="hold" nodeType="afterEffect">
                                  <p:stCondLst>
                                    <p:cond delay="120"/>
                                  </p:stCondLst>
                                  <p:childTnLst>
                                    <p:set>
                                      <p:cBhvr>
                                        <p:cTn id="151" dur="1" fill="hold">
                                          <p:stCondLst>
                                            <p:cond delay="0"/>
                                          </p:stCondLst>
                                        </p:cTn>
                                        <p:tgtEl>
                                          <p:spTgt spid="107"/>
                                        </p:tgtEl>
                                        <p:attrNameLst>
                                          <p:attrName>style.visibility</p:attrName>
                                        </p:attrNameLst>
                                      </p:cBhvr>
                                      <p:to>
                                        <p:strVal val="hidden"/>
                                      </p:to>
                                    </p:set>
                                  </p:childTnLst>
                                </p:cTn>
                              </p:par>
                              <p:par>
                                <p:cTn id="152" presetID="1" presetClass="entr" presetSubtype="0" fill="hold" nodeType="withEffect">
                                  <p:stCondLst>
                                    <p:cond delay="120"/>
                                  </p:stCondLst>
                                  <p:childTnLst>
                                    <p:set>
                                      <p:cBhvr>
                                        <p:cTn id="153"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54" fill="hold" display="0">
                  <p:stCondLst>
                    <p:cond delay="indefinite"/>
                  </p:stCondLst>
                  <p:endCondLst>
                    <p:cond evt="onStopAudio" delay="0">
                      <p:tgtEl>
                        <p:sldTgt/>
                      </p:tgtEl>
                    </p:cond>
                  </p:endCondLst>
                </p:cTn>
                <p:tgtEl>
                  <p:spTgt spid="141"/>
                </p:tgtEl>
              </p:cMediaNode>
            </p:audio>
          </p:childTnLst>
        </p:cTn>
      </p:par>
    </p:tnLst>
    <p:bldLst>
      <p:bldP spid="149" grpId="0" animBg="1"/>
    </p:bldLst>
  </p:timing>
  <p:extLst mod="1">
    <p:ext uri="{E180D4A7-C9FB-4DFB-919C-405C955672EB}">
      <p14:showEvtLst xmlns:p14="http://schemas.microsoft.com/office/powerpoint/2010/main">
        <p14:playEvt time="7" objId="141"/>
        <p14:stopEvt time="7756" objId="141"/>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Freeform 153"/>
          <p:cNvSpPr/>
          <p:nvPr/>
        </p:nvSpPr>
        <p:spPr>
          <a:xfrm>
            <a:off x="-3512666" y="908720"/>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900000" lon="180000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8" name="JS Logo En.jpeg" descr="JS Logo En.jpeg">
            <a:extLst>
              <a:ext uri="{FF2B5EF4-FFF2-40B4-BE49-F238E27FC236}">
                <a16:creationId xmlns:a16="http://schemas.microsoft.com/office/drawing/2014/main" id="{7EBE173F-0B95-1747-BF52-CF3D32BCF6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80132" y="1844824"/>
            <a:ext cx="1583956" cy="1583956"/>
          </a:xfrm>
          <a:prstGeom prst="rect">
            <a:avLst/>
          </a:prstGeom>
          <a:ln w="12700">
            <a:miter lim="400000"/>
          </a:ln>
        </p:spPr>
      </p:pic>
      <p:sp>
        <p:nvSpPr>
          <p:cNvPr id="142" name="For more resources, see www.japansociety.org.uk">
            <a:extLst>
              <a:ext uri="{FF2B5EF4-FFF2-40B4-BE49-F238E27FC236}">
                <a16:creationId xmlns:a16="http://schemas.microsoft.com/office/drawing/2014/main" id="{C99C9006-8110-EA40-9FF9-06887C00102C}"/>
              </a:ext>
            </a:extLst>
          </p:cNvPr>
          <p:cNvSpPr txBox="1"/>
          <p:nvPr/>
        </p:nvSpPr>
        <p:spPr>
          <a:xfrm>
            <a:off x="611560" y="4045936"/>
            <a:ext cx="7910000" cy="11832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defRPr sz="3000" b="0">
                <a:latin typeface="Gill Sans"/>
                <a:ea typeface="Gill Sans"/>
                <a:cs typeface="Gill Sans"/>
                <a:sym typeface="Gill Sans"/>
              </a:defRPr>
            </a:lvl1pPr>
          </a:lstStyle>
          <a:p>
            <a:pPr algn="ctr"/>
            <a:r>
              <a:rPr sz="2400" dirty="0">
                <a:latin typeface="Kozuka Gothic Pro R" panose="020B0400000000000000" pitchFamily="34" charset="-128"/>
                <a:ea typeface="Kozuka Gothic Pro R" panose="020B0400000000000000" pitchFamily="34" charset="-128"/>
              </a:rPr>
              <a:t>For more resources, </a:t>
            </a:r>
            <a:r>
              <a:rPr lang="en-GB" sz="2400" dirty="0">
                <a:latin typeface="Kozuka Gothic Pro R" panose="020B0400000000000000" pitchFamily="34" charset="-128"/>
                <a:ea typeface="Kozuka Gothic Pro R" panose="020B0400000000000000" pitchFamily="34" charset="-128"/>
              </a:rPr>
              <a:t>visit</a:t>
            </a:r>
            <a:r>
              <a:rPr sz="2400" dirty="0">
                <a:latin typeface="Kozuka Gothic Pro R" panose="020B0400000000000000" pitchFamily="34" charset="-128"/>
                <a:ea typeface="Kozuka Gothic Pro R" panose="020B0400000000000000" pitchFamily="34" charset="-128"/>
              </a:rPr>
              <a:t> </a:t>
            </a:r>
            <a:r>
              <a:rPr sz="2400" dirty="0" err="1">
                <a:latin typeface="Kozuka Gothic Pro R" panose="020B0400000000000000" pitchFamily="34" charset="-128"/>
                <a:ea typeface="Kozuka Gothic Pro R" panose="020B0400000000000000" pitchFamily="34" charset="-128"/>
              </a:rPr>
              <a:t>www.japansociety.org.uk</a:t>
            </a:r>
            <a:r>
              <a:rPr lang="en-GB" sz="2400" dirty="0">
                <a:latin typeface="Kozuka Gothic Pro R" panose="020B0400000000000000" pitchFamily="34" charset="-128"/>
                <a:ea typeface="Kozuka Gothic Pro R" panose="020B0400000000000000" pitchFamily="34" charset="-128"/>
              </a:rPr>
              <a:t>.</a:t>
            </a:r>
            <a:endParaRPr sz="2400" dirty="0">
              <a:latin typeface="Kozuka Gothic Pro R" panose="020B0400000000000000" pitchFamily="34" charset="-128"/>
              <a:ea typeface="Kozuka Gothic Pro R" panose="020B0400000000000000" pitchFamily="34" charset="-128"/>
            </a:endParaRPr>
          </a:p>
        </p:txBody>
      </p:sp>
    </p:spTree>
    <p:extLst>
      <p:ext uri="{BB962C8B-B14F-4D97-AF65-F5344CB8AC3E}">
        <p14:creationId xmlns:p14="http://schemas.microsoft.com/office/powerpoint/2010/main" val="3768871509"/>
      </p:ext>
    </p:extLst>
  </p:cSld>
  <p:clrMapOvr>
    <a:masterClrMapping/>
  </p:clrMapOvr>
  <mc:AlternateContent xmlns:mc="http://schemas.openxmlformats.org/markup-compatibility/2006" xmlns:p14="http://schemas.microsoft.com/office/powerpoint/2010/main">
    <mc:Choice Requires="p14">
      <p:transition spd="slow" p14:dur="2000" advTm="2463"/>
    </mc:Choice>
    <mc:Fallback xmlns="">
      <p:transition spd="slow" advTm="246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A28917F-2422-804E-8F30-8C688FC8D7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2883" y="1124744"/>
            <a:ext cx="6940032" cy="4421687"/>
          </a:xfrm>
          <a:prstGeom prst="rect">
            <a:avLst/>
          </a:prstGeom>
        </p:spPr>
      </p:pic>
      <p:pic>
        <p:nvPicPr>
          <p:cNvPr id="17" name="Picture 16">
            <a:extLst>
              <a:ext uri="{FF2B5EF4-FFF2-40B4-BE49-F238E27FC236}">
                <a16:creationId xmlns:a16="http://schemas.microsoft.com/office/drawing/2014/main" id="{FF430415-7A14-5144-9890-1319A9765C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2884" y="1102432"/>
            <a:ext cx="6940031" cy="4421687"/>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389287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0-ppt_w/2"/>
                                          </p:val>
                                        </p:tav>
                                      </p:tavLst>
                                    </p:anim>
                                    <p:anim calcmode="lin" valueType="num">
                                      <p:cBhvr additive="base">
                                        <p:cTn id="7" dur="500"/>
                                        <p:tgtEl>
                                          <p:spTgt spid="17"/>
                                        </p:tgtEl>
                                        <p:attrNameLst>
                                          <p:attrName>ppt_y</p:attrName>
                                        </p:attrNameLst>
                                      </p:cBhvr>
                                      <p:tavLst>
                                        <p:tav tm="0">
                                          <p:val>
                                            <p:strVal val="ppt_y"/>
                                          </p:val>
                                        </p:tav>
                                        <p:tav tm="100000">
                                          <p:val>
                                            <p:strVal val="ppt_y"/>
                                          </p:val>
                                        </p:tav>
                                      </p:tavLst>
                                    </p:anim>
                                    <p:set>
                                      <p:cBhvr>
                                        <p:cTn id="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8B4F638-3C05-764F-A2B4-693B41F164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6687" y="1124743"/>
            <a:ext cx="6956228" cy="4421687"/>
          </a:xfrm>
          <a:prstGeom prst="rect">
            <a:avLst/>
          </a:prstGeom>
        </p:spPr>
      </p:pic>
      <p:pic>
        <p:nvPicPr>
          <p:cNvPr id="16" name="Picture 15">
            <a:extLst>
              <a:ext uri="{FF2B5EF4-FFF2-40B4-BE49-F238E27FC236}">
                <a16:creationId xmlns:a16="http://schemas.microsoft.com/office/drawing/2014/main" id="{D3B6F9DD-609E-2E44-8B93-29CCA570382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2883" y="1124744"/>
            <a:ext cx="6940032" cy="4421687"/>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30178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6"/>
                                        </p:tgtEl>
                                        <p:attrNameLst>
                                          <p:attrName>ppt_x</p:attrName>
                                        </p:attrNameLst>
                                      </p:cBhvr>
                                      <p:tavLst>
                                        <p:tav tm="0">
                                          <p:val>
                                            <p:strVal val="ppt_x"/>
                                          </p:val>
                                        </p:tav>
                                        <p:tav tm="100000">
                                          <p:val>
                                            <p:strVal val="0-ppt_w/2"/>
                                          </p:val>
                                        </p:tav>
                                      </p:tavLst>
                                    </p:anim>
                                    <p:anim calcmode="lin" valueType="num">
                                      <p:cBhvr additive="base">
                                        <p:cTn id="7" dur="500"/>
                                        <p:tgtEl>
                                          <p:spTgt spid="16"/>
                                        </p:tgtEl>
                                        <p:attrNameLst>
                                          <p:attrName>ppt_y</p:attrName>
                                        </p:attrNameLst>
                                      </p:cBhvr>
                                      <p:tavLst>
                                        <p:tav tm="0">
                                          <p:val>
                                            <p:strVal val="ppt_y"/>
                                          </p:val>
                                        </p:tav>
                                        <p:tav tm="100000">
                                          <p:val>
                                            <p:strVal val="ppt_y"/>
                                          </p:val>
                                        </p:tav>
                                      </p:tavLst>
                                    </p:anim>
                                    <p:set>
                                      <p:cBhvr>
                                        <p:cTn id="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79EB504-72B8-814D-AFF4-ABC9E9E2A5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6687" y="1123690"/>
            <a:ext cx="6956228" cy="4421687"/>
          </a:xfrm>
          <a:prstGeom prst="rect">
            <a:avLst/>
          </a:prstGeom>
        </p:spPr>
      </p:pic>
      <p:pic>
        <p:nvPicPr>
          <p:cNvPr id="16" name="Picture 15">
            <a:extLst>
              <a:ext uri="{FF2B5EF4-FFF2-40B4-BE49-F238E27FC236}">
                <a16:creationId xmlns:a16="http://schemas.microsoft.com/office/drawing/2014/main" id="{9F49DB06-9B5A-3440-BFCE-E205950074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6687" y="1124743"/>
            <a:ext cx="6956228" cy="4421687"/>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38033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6"/>
                                        </p:tgtEl>
                                        <p:attrNameLst>
                                          <p:attrName>ppt_x</p:attrName>
                                        </p:attrNameLst>
                                      </p:cBhvr>
                                      <p:tavLst>
                                        <p:tav tm="0">
                                          <p:val>
                                            <p:strVal val="ppt_x"/>
                                          </p:val>
                                        </p:tav>
                                        <p:tav tm="100000">
                                          <p:val>
                                            <p:strVal val="0-ppt_w/2"/>
                                          </p:val>
                                        </p:tav>
                                      </p:tavLst>
                                    </p:anim>
                                    <p:anim calcmode="lin" valueType="num">
                                      <p:cBhvr additive="base">
                                        <p:cTn id="7" dur="500"/>
                                        <p:tgtEl>
                                          <p:spTgt spid="16"/>
                                        </p:tgtEl>
                                        <p:attrNameLst>
                                          <p:attrName>ppt_y</p:attrName>
                                        </p:attrNameLst>
                                      </p:cBhvr>
                                      <p:tavLst>
                                        <p:tav tm="0">
                                          <p:val>
                                            <p:strVal val="ppt_y"/>
                                          </p:val>
                                        </p:tav>
                                        <p:tav tm="100000">
                                          <p:val>
                                            <p:strVal val="ppt_y"/>
                                          </p:val>
                                        </p:tav>
                                      </p:tavLst>
                                    </p:anim>
                                    <p:set>
                                      <p:cBhvr>
                                        <p:cTn id="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C6F10A1-0572-EC4F-B61B-87C8D1A0B3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414" y="1123690"/>
            <a:ext cx="6965501" cy="4421520"/>
          </a:xfrm>
          <a:prstGeom prst="rect">
            <a:avLst/>
          </a:prstGeom>
        </p:spPr>
      </p:pic>
      <p:pic>
        <p:nvPicPr>
          <p:cNvPr id="15" name="Picture 14">
            <a:extLst>
              <a:ext uri="{FF2B5EF4-FFF2-40B4-BE49-F238E27FC236}">
                <a16:creationId xmlns:a16="http://schemas.microsoft.com/office/drawing/2014/main" id="{2E0D34C2-D1ED-604A-9991-C5F5B01A5A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6687" y="1123690"/>
            <a:ext cx="6956228" cy="4421687"/>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357563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7226297-A9C2-9F49-858D-426A864531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413" y="1123523"/>
            <a:ext cx="6965502" cy="4421687"/>
          </a:xfrm>
          <a:prstGeom prst="rect">
            <a:avLst/>
          </a:prstGeom>
        </p:spPr>
      </p:pic>
      <p:pic>
        <p:nvPicPr>
          <p:cNvPr id="15" name="Picture 14">
            <a:extLst>
              <a:ext uri="{FF2B5EF4-FFF2-40B4-BE49-F238E27FC236}">
                <a16:creationId xmlns:a16="http://schemas.microsoft.com/office/drawing/2014/main" id="{8F4168F4-9B14-D049-9034-2F7DA63C33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7414" y="1123690"/>
            <a:ext cx="6965501" cy="4421520"/>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9662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04B8577-1ABC-CD4D-9A47-6FE3DDFC9A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1216" y="1029754"/>
            <a:ext cx="6981699" cy="4636491"/>
          </a:xfrm>
          <a:prstGeom prst="rect">
            <a:avLst/>
          </a:prstGeom>
        </p:spPr>
      </p:pic>
      <p:pic>
        <p:nvPicPr>
          <p:cNvPr id="16" name="Picture 15">
            <a:extLst>
              <a:ext uri="{FF2B5EF4-FFF2-40B4-BE49-F238E27FC236}">
                <a16:creationId xmlns:a16="http://schemas.microsoft.com/office/drawing/2014/main" id="{C33E3E42-2379-E14B-94EF-A11C00CB32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7413" y="1123523"/>
            <a:ext cx="6965502" cy="4421687"/>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161260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6"/>
                                        </p:tgtEl>
                                        <p:attrNameLst>
                                          <p:attrName>ppt_x</p:attrName>
                                        </p:attrNameLst>
                                      </p:cBhvr>
                                      <p:tavLst>
                                        <p:tav tm="0">
                                          <p:val>
                                            <p:strVal val="ppt_x"/>
                                          </p:val>
                                        </p:tav>
                                        <p:tav tm="100000">
                                          <p:val>
                                            <p:strVal val="0-ppt_w/2"/>
                                          </p:val>
                                        </p:tav>
                                      </p:tavLst>
                                    </p:anim>
                                    <p:anim calcmode="lin" valueType="num">
                                      <p:cBhvr additive="base">
                                        <p:cTn id="7" dur="500"/>
                                        <p:tgtEl>
                                          <p:spTgt spid="16"/>
                                        </p:tgtEl>
                                        <p:attrNameLst>
                                          <p:attrName>ppt_y</p:attrName>
                                        </p:attrNameLst>
                                      </p:cBhvr>
                                      <p:tavLst>
                                        <p:tav tm="0">
                                          <p:val>
                                            <p:strVal val="ppt_y"/>
                                          </p:val>
                                        </p:tav>
                                        <p:tav tm="100000">
                                          <p:val>
                                            <p:strVal val="ppt_y"/>
                                          </p:val>
                                        </p:tav>
                                      </p:tavLst>
                                    </p:anim>
                                    <p:set>
                                      <p:cBhvr>
                                        <p:cTn id="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C91CBD3-291F-4E42-96E5-D59E3AFC92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9618" y="1137110"/>
            <a:ext cx="6981700" cy="4421687"/>
          </a:xfrm>
          <a:prstGeom prst="rect">
            <a:avLst/>
          </a:prstGeom>
        </p:spPr>
      </p:pic>
      <p:pic>
        <p:nvPicPr>
          <p:cNvPr id="15" name="Picture 14">
            <a:extLst>
              <a:ext uri="{FF2B5EF4-FFF2-40B4-BE49-F238E27FC236}">
                <a16:creationId xmlns:a16="http://schemas.microsoft.com/office/drawing/2014/main" id="{5711881D-CEFA-214B-944A-2E947292633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1216" y="1029754"/>
            <a:ext cx="6981699" cy="4636491"/>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158393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D6DD9C3-9C9D-E14D-9324-5A4F029B2F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3420" y="1150700"/>
            <a:ext cx="6997897" cy="4421687"/>
          </a:xfrm>
          <a:prstGeom prst="rect">
            <a:avLst/>
          </a:prstGeom>
        </p:spPr>
      </p:pic>
      <p:pic>
        <p:nvPicPr>
          <p:cNvPr id="15" name="Picture 14">
            <a:extLst>
              <a:ext uri="{FF2B5EF4-FFF2-40B4-BE49-F238E27FC236}">
                <a16:creationId xmlns:a16="http://schemas.microsoft.com/office/drawing/2014/main" id="{173C2B07-8356-0149-B94F-8FDF3DA596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9618" y="1137110"/>
            <a:ext cx="6981700" cy="4421687"/>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68277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noFill/>
        </a:ln>
        <a:scene3d>
          <a:camera prst="orthographicFront">
            <a:rot lat="16800000" lon="0" rev="0"/>
          </a:camera>
          <a:lightRig rig="threePt" dir="t"/>
        </a:scene3d>
        <a:sp3d extrusionH="19050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7384</TotalTime>
  <Words>2085</Words>
  <Application>Microsoft Macintosh PowerPoint</Application>
  <PresentationFormat>On-screen Show (4:3)</PresentationFormat>
  <Paragraphs>98</Paragraphs>
  <Slides>14</Slides>
  <Notes>14</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Kozuka Gothic Pro M</vt:lpstr>
      <vt:lpstr>Kozuka Gothic Pro R</vt:lpstr>
      <vt:lpstr>Arial</vt:lpstr>
      <vt:lpstr>Calibri</vt:lpstr>
      <vt:lpstr>Gill Sans</vt:lpstr>
      <vt:lpstr>Kristen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Japan Society</dc:creator>
  <cp:lastModifiedBy>Microsoft Office User</cp:lastModifiedBy>
  <cp:revision>141</cp:revision>
  <dcterms:created xsi:type="dcterms:W3CDTF">2019-08-20T08:51:28Z</dcterms:created>
  <dcterms:modified xsi:type="dcterms:W3CDTF">2023-01-16T14:37:24Z</dcterms:modified>
</cp:coreProperties>
</file>