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2" r:id="rId2"/>
    <p:sldId id="288" r:id="rId3"/>
    <p:sldId id="273" r:id="rId4"/>
    <p:sldId id="274" r:id="rId5"/>
    <p:sldId id="275" r:id="rId6"/>
    <p:sldId id="276" r:id="rId7"/>
    <p:sldId id="278" r:id="rId8"/>
    <p:sldId id="279" r:id="rId9"/>
    <p:sldId id="280" r:id="rId10"/>
    <p:sldId id="281" r:id="rId11"/>
    <p:sldId id="283" r:id="rId12"/>
    <p:sldId id="284" r:id="rId13"/>
    <p:sldId id="286" r:id="rId14"/>
    <p:sldId id="287" r:id="rId15"/>
    <p:sldId id="25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nL29OtSS3dvvgpsdUxhhtQ==" hashData="Txzgvgzf0BVFIdQ4wCepAVyQWMg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797">
          <p15:clr>
            <a:srgbClr val="A4A3A4"/>
          </p15:clr>
        </p15:guide>
        <p15:guide id="3" pos="2880">
          <p15:clr>
            <a:srgbClr val="A4A3A4"/>
          </p15:clr>
        </p15:guide>
        <p15:guide id="4" pos="249">
          <p15:clr>
            <a:srgbClr val="A4A3A4"/>
          </p15:clr>
        </p15:guide>
        <p15:guide id="5" pos="5511">
          <p15:clr>
            <a:srgbClr val="A4A3A4"/>
          </p15:clr>
        </p15:guide>
        <p15:guide id="6" pos="39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annah  Eastham" initials="HE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  <a:srgbClr val="808080"/>
    <a:srgbClr val="993399"/>
    <a:srgbClr val="0099FF"/>
    <a:srgbClr val="9B3333"/>
    <a:srgbClr val="2E3092"/>
    <a:srgbClr val="FF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89531" autoAdjust="0"/>
  </p:normalViewPr>
  <p:slideViewPr>
    <p:cSldViewPr>
      <p:cViewPr varScale="1">
        <p:scale>
          <a:sx n="105" d="100"/>
          <a:sy n="105" d="100"/>
        </p:scale>
        <p:origin x="640" y="192"/>
      </p:cViewPr>
      <p:guideLst>
        <p:guide orient="horz" pos="2160"/>
        <p:guide orient="horz" pos="1797"/>
        <p:guide pos="2880"/>
        <p:guide pos="249"/>
        <p:guide pos="5511"/>
        <p:guide pos="396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2280" y="-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7B629-9E9D-4683-BE45-69BBBC2A9C33}" type="datetimeFigureOut">
              <a:rPr lang="en-GB" smtClean="0"/>
              <a:t>21/05/2020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1BBD79-A804-45E9-B8E3-9A16A3218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03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149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149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149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149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149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149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149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149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149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149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149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149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149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14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4B71F-0EC9-4165-A64A-8A367FFD7BF9}" type="datetime1">
              <a:rPr lang="en-GB" smtClean="0"/>
              <a:t>21/05/2020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6900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A90FB-9990-431D-92B2-C19FFBFF7E5E}" type="datetime1">
              <a:rPr lang="en-GB" smtClean="0"/>
              <a:t>21/05/2020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715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CD04B-4CD2-498C-B7EE-AFD9911D08CB}" type="datetime1">
              <a:rPr lang="en-GB" smtClean="0"/>
              <a:t>21/05/2020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688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97B4-1451-4FC9-BB05-7C5F560F4074}" type="datetime1">
              <a:rPr lang="en-GB" smtClean="0"/>
              <a:t>21/05/2020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620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3EBBF-AAB9-4BD4-AD93-F50BE1C6248B}" type="datetime1">
              <a:rPr lang="en-GB" smtClean="0"/>
              <a:t>21/05/2020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170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D8B9-820C-4A56-9B6C-FE2A6D1614D7}" type="datetime1">
              <a:rPr lang="en-GB" smtClean="0"/>
              <a:t>21/05/2020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The Japan Society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432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573C7-1E0B-4197-BE58-070F1AA098B1}" type="datetime1">
              <a:rPr lang="en-GB" smtClean="0"/>
              <a:t>21/05/2020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The Japan Society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221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4212-4730-45C1-8715-9EDCE9B0FB2A}" type="datetime1">
              <a:rPr lang="en-GB" smtClean="0"/>
              <a:t>21/05/2020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The Japan Society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79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BFFD-DE96-491E-A2F5-3AA1250B0AFE}" type="datetime1">
              <a:rPr lang="en-GB" smtClean="0"/>
              <a:t>21/05/2020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The Japan Society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284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8DDB6-38EB-480C-9001-9286EDFA3BCE}" type="datetime1">
              <a:rPr lang="en-GB" smtClean="0"/>
              <a:t>21/05/2020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The Japan Society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756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7E66F-14C5-4C19-AA14-8A396CF4DA52}" type="datetime1">
              <a:rPr lang="en-GB" smtClean="0"/>
              <a:t>21/05/2020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The Japan Society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044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FD01D-4E13-43CA-BAB8-A02B611509F9}" type="datetime1">
              <a:rPr lang="en-GB" smtClean="0"/>
              <a:t>21/05/2020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©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166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jp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862228" y="4941168"/>
            <a:ext cx="7763668" cy="95677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72000" tIns="108000" rIns="72000" bIns="108000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Let’s Learn Radio </a:t>
            </a:r>
            <a:r>
              <a:rPr lang="en-GB" sz="4800" b="1" dirty="0" err="1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Taiso</a:t>
            </a:r>
            <a:endParaRPr lang="en-GB" sz="4800" b="1" dirty="0">
              <a:solidFill>
                <a:srgbClr val="FF0000"/>
              </a:solidFill>
              <a:latin typeface="Kristen ITC" panose="03050502040202030202" pitchFamily="66" charset="0"/>
              <a:ea typeface="Kozuka Gothic Pro B" pitchFamily="34" charset="-128"/>
            </a:endParaRPr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>
                <a:solidFill>
                  <a:schemeClr val="bg1">
                    <a:lumMod val="95000"/>
                  </a:schemeClr>
                </a:solidFill>
              </a:rPr>
              <a:t>© The Japan Society</a:t>
            </a:r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70" y="402337"/>
            <a:ext cx="850900" cy="850900"/>
          </a:xfrm>
          <a:prstGeom prst="rect">
            <a:avLst/>
          </a:prstGeom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71" y="1844824"/>
            <a:ext cx="7858125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6167801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794879" y="422240"/>
            <a:ext cx="7554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Forward Bends</a:t>
            </a:r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>
                <a:solidFill>
                  <a:schemeClr val="bg1">
                    <a:lumMod val="95000"/>
                  </a:schemeClr>
                </a:solidFill>
              </a:rPr>
              <a:t>© The Japan Society</a:t>
            </a:r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70" y="402337"/>
            <a:ext cx="850900" cy="8509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71600" y="4950857"/>
            <a:ext cx="737752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Bend down to one side</a:t>
            </a:r>
          </a:p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Return to standing and open the arms out </a:t>
            </a:r>
          </a:p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Repeat on the other side</a:t>
            </a:r>
          </a:p>
          <a:p>
            <a:endParaRPr lang="en-GB" dirty="0">
              <a:latin typeface="Kozuka Gothic Std B" pitchFamily="34" charset="-128"/>
              <a:ea typeface="Kozuka Gothic Std B" pitchFamily="34" charset="-128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605" y="1399580"/>
            <a:ext cx="8838395" cy="3497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7956376" y="5157192"/>
            <a:ext cx="995785" cy="830997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sz="4800" dirty="0">
                <a:latin typeface="Kozuka Gothic Pro B" pitchFamily="34" charset="-128"/>
                <a:ea typeface="Kozuka Gothic Pro B" pitchFamily="34" charset="-128"/>
              </a:rPr>
              <a:t>x2 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4240503670"/>
      </p:ext>
    </p:extLst>
  </p:cSld>
  <p:clrMapOvr>
    <a:masterClrMapping/>
  </p:clrMapOvr>
  <p:transition spd="slow" advClick="0" advTm="20000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099997"/>
            <a:ext cx="6757169" cy="4112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812535" y="439279"/>
            <a:ext cx="7554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Circle the Body</a:t>
            </a:r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>
                <a:solidFill>
                  <a:schemeClr val="bg1">
                    <a:lumMod val="95000"/>
                  </a:schemeClr>
                </a:solidFill>
              </a:rPr>
              <a:t>© The Japan Society</a:t>
            </a:r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8" name="Picture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70" y="402337"/>
            <a:ext cx="850900" cy="8509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71818" y="5214429"/>
            <a:ext cx="78356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Rotate your body and arms in a large circle </a:t>
            </a:r>
          </a:p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Repeat on the opposite side</a:t>
            </a:r>
          </a:p>
        </p:txBody>
      </p:sp>
      <p:sp>
        <p:nvSpPr>
          <p:cNvPr id="9" name="Rectangle 8"/>
          <p:cNvSpPr/>
          <p:nvPr/>
        </p:nvSpPr>
        <p:spPr>
          <a:xfrm>
            <a:off x="8076417" y="5214429"/>
            <a:ext cx="995785" cy="830997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sz="4800" dirty="0">
                <a:latin typeface="Kozuka Gothic Pro B" pitchFamily="34" charset="-128"/>
                <a:ea typeface="Kozuka Gothic Pro B" pitchFamily="34" charset="-128"/>
              </a:rPr>
              <a:t>x2 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4240503670"/>
      </p:ext>
    </p:extLst>
  </p:cSld>
  <p:clrMapOvr>
    <a:masterClrMapping/>
  </p:clrMapOvr>
  <p:transition spd="slow" advClick="0" advTm="20000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536" y="984081"/>
            <a:ext cx="6464945" cy="4158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748978" y="422240"/>
            <a:ext cx="7554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Jumps</a:t>
            </a:r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>
                <a:solidFill>
                  <a:schemeClr val="bg1">
                    <a:lumMod val="95000"/>
                  </a:schemeClr>
                </a:solidFill>
              </a:rPr>
              <a:t>© The Japan Society</a:t>
            </a:r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8" name="Picture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70" y="402337"/>
            <a:ext cx="850900" cy="8509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47681" y="5237247"/>
            <a:ext cx="72486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Jump four times with legs together and loose arms </a:t>
            </a:r>
          </a:p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Then do two star jumps</a:t>
            </a:r>
          </a:p>
        </p:txBody>
      </p:sp>
      <p:sp>
        <p:nvSpPr>
          <p:cNvPr id="9" name="Rectangle 8"/>
          <p:cNvSpPr/>
          <p:nvPr/>
        </p:nvSpPr>
        <p:spPr>
          <a:xfrm>
            <a:off x="8110256" y="5259244"/>
            <a:ext cx="995785" cy="830997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sz="4800" dirty="0">
                <a:latin typeface="Kozuka Gothic Pro B" pitchFamily="34" charset="-128"/>
                <a:ea typeface="Kozuka Gothic Pro B" pitchFamily="34" charset="-128"/>
              </a:rPr>
              <a:t>x2 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537080552"/>
      </p:ext>
    </p:extLst>
  </p:cSld>
  <p:clrMapOvr>
    <a:masterClrMapping/>
  </p:clrMapOvr>
  <p:transition spd="slow" advClick="0" advTm="20000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794879" y="437574"/>
            <a:ext cx="7554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Arms and Legs</a:t>
            </a:r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>
                <a:solidFill>
                  <a:schemeClr val="bg1">
                    <a:lumMod val="95000"/>
                  </a:schemeClr>
                </a:solidFill>
              </a:rPr>
              <a:t>© The Japan Society</a:t>
            </a:r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70" y="402337"/>
            <a:ext cx="850900" cy="8509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805327" y="5181041"/>
            <a:ext cx="99578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800" dirty="0">
                <a:latin typeface="Kozuka Gothic Pro B" pitchFamily="34" charset="-128"/>
                <a:ea typeface="Kozuka Gothic Pro B" pitchFamily="34" charset="-128"/>
              </a:rPr>
              <a:t> x8</a:t>
            </a:r>
            <a:endParaRPr lang="en-GB" sz="4800" dirty="0"/>
          </a:p>
        </p:txBody>
      </p:sp>
      <p:sp>
        <p:nvSpPr>
          <p:cNvPr id="6" name="Rectangle 5"/>
          <p:cNvSpPr/>
          <p:nvPr/>
        </p:nvSpPr>
        <p:spPr>
          <a:xfrm>
            <a:off x="814823" y="5200639"/>
            <a:ext cx="75608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Lightly squat </a:t>
            </a:r>
          </a:p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whilst swinging arms out to the sides</a:t>
            </a:r>
          </a:p>
        </p:txBody>
      </p:sp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527" y="1462740"/>
            <a:ext cx="8083299" cy="3568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5182754"/>
      </p:ext>
    </p:extLst>
  </p:cSld>
  <p:clrMapOvr>
    <a:masterClrMapping/>
  </p:clrMapOvr>
  <p:transition spd="slow" advClick="0" advTm="20000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821420" y="433891"/>
            <a:ext cx="7554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Deep Breaths</a:t>
            </a:r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>
                <a:solidFill>
                  <a:schemeClr val="bg1">
                    <a:lumMod val="95000"/>
                  </a:schemeClr>
                </a:solidFill>
              </a:rPr>
              <a:t>© The Japan Society</a:t>
            </a:r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70" y="402337"/>
            <a:ext cx="850900" cy="8509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253237"/>
            <a:ext cx="5704051" cy="389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56808" y="5229199"/>
            <a:ext cx="6883465" cy="83099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Breath in and raise arms up in front of the body Breath out and lower arms to the sides</a:t>
            </a:r>
          </a:p>
        </p:txBody>
      </p:sp>
      <p:sp>
        <p:nvSpPr>
          <p:cNvPr id="6" name="Rectangle 5"/>
          <p:cNvSpPr/>
          <p:nvPr/>
        </p:nvSpPr>
        <p:spPr>
          <a:xfrm>
            <a:off x="7877770" y="5145974"/>
            <a:ext cx="995785" cy="830997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sz="4800" dirty="0">
                <a:latin typeface="Kozuka Gothic Pro B" pitchFamily="34" charset="-128"/>
                <a:ea typeface="Kozuka Gothic Pro B" pitchFamily="34" charset="-128"/>
              </a:rPr>
              <a:t> x2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3679927777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5225" y="345745"/>
            <a:ext cx="1233488" cy="123348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1603" y="2060848"/>
            <a:ext cx="6120929" cy="19389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endParaRPr lang="en-GB" b="1" dirty="0">
              <a:solidFill>
                <a:srgbClr val="FF0000"/>
              </a:solidFill>
              <a:latin typeface="Kozuka Gothic Pro EL" pitchFamily="34" charset="-128"/>
              <a:ea typeface="Kozuka Gothic Pro EL" pitchFamily="34" charset="-128"/>
            </a:endParaRPr>
          </a:p>
          <a:p>
            <a:r>
              <a:rPr lang="en-GB" dirty="0">
                <a:solidFill>
                  <a:srgbClr val="FF0000"/>
                </a:solidFill>
                <a:latin typeface="Kozuka Gothic Pro B" pitchFamily="34" charset="-128"/>
                <a:ea typeface="Kozuka Gothic Pro B" pitchFamily="34" charset="-128"/>
              </a:rPr>
              <a:t>The Japan Society</a:t>
            </a:r>
            <a:br>
              <a:rPr lang="en-GB" dirty="0">
                <a:latin typeface="Kozuka Gothic Pro EL" pitchFamily="34" charset="-128"/>
                <a:ea typeface="Kozuka Gothic Pro EL" pitchFamily="34" charset="-128"/>
              </a:rPr>
            </a:br>
            <a:r>
              <a:rPr lang="en-GB" dirty="0">
                <a:latin typeface="Kozuka Gothic Pro R" pitchFamily="34" charset="-128"/>
                <a:ea typeface="Kozuka Gothic Pro R" pitchFamily="34" charset="-128"/>
              </a:rPr>
              <a:t>13/14 Cornwall Terrace, London NW1 4QP</a:t>
            </a:r>
          </a:p>
          <a:p>
            <a:r>
              <a:rPr lang="en-GB" dirty="0">
                <a:latin typeface="Kozuka Gothic Pro R" pitchFamily="34" charset="-128"/>
                <a:ea typeface="Kozuka Gothic Pro R" pitchFamily="34" charset="-128"/>
              </a:rPr>
              <a:t>Tel: 020 7935 0475   </a:t>
            </a:r>
          </a:p>
          <a:p>
            <a:r>
              <a:rPr lang="en-GB" dirty="0">
                <a:latin typeface="Kozuka Gothic Pro R" pitchFamily="34" charset="-128"/>
                <a:ea typeface="Kozuka Gothic Pro R" pitchFamily="34" charset="-128"/>
              </a:rPr>
              <a:t>Email: education@japansociety.org.uk    </a:t>
            </a:r>
          </a:p>
          <a:p>
            <a:endParaRPr lang="en-GB" dirty="0">
              <a:latin typeface="Kozuka Gothic Pro R" pitchFamily="34" charset="-128"/>
              <a:ea typeface="Kozuka Gothic Pro R" pitchFamily="34" charset="-128"/>
            </a:endParaRPr>
          </a:p>
          <a:p>
            <a:r>
              <a:rPr lang="en-GB" dirty="0">
                <a:latin typeface="Kozuka Gothic Pro R" pitchFamily="34" charset="-128"/>
                <a:ea typeface="Kozuka Gothic Pro R" pitchFamily="34" charset="-128"/>
              </a:rPr>
              <a:t>www.japansociety.org.uk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824662" y="5099473"/>
            <a:ext cx="316097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GB" dirty="0">
                <a:solidFill>
                  <a:srgbClr val="808080"/>
                </a:solidFill>
                <a:latin typeface="Kozuka Gothic Pro B" pitchFamily="34" charset="-128"/>
                <a:ea typeface="Kozuka Gothic Pro B" pitchFamily="34" charset="-128"/>
              </a:rPr>
              <a:t>Follow us on:</a:t>
            </a:r>
            <a:endParaRPr lang="en-GB" dirty="0">
              <a:latin typeface="Kozuka Gothic Pro B" pitchFamily="34" charset="-128"/>
              <a:ea typeface="Kozuka Gothic Pro B" pitchFamily="34" charset="-128"/>
            </a:endParaRPr>
          </a:p>
        </p:txBody>
      </p:sp>
      <p:pic>
        <p:nvPicPr>
          <p:cNvPr id="14" name="Picture 13"/>
          <p:cNvPicPr preferRelativeResize="0">
            <a:picLocks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7" t="15930" r="83462" b="15411"/>
          <a:stretch/>
        </p:blipFill>
        <p:spPr>
          <a:xfrm>
            <a:off x="2844747" y="5445143"/>
            <a:ext cx="360000" cy="36000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3275856" y="5502033"/>
            <a:ext cx="2736900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GB" sz="1600" dirty="0">
                <a:latin typeface="Kozuka Gothic Pro B" pitchFamily="34" charset="-128"/>
                <a:ea typeface="Kozuka Gothic Pro B" pitchFamily="34" charset="-128"/>
              </a:rPr>
              <a:t>@</a:t>
            </a:r>
            <a:r>
              <a:rPr lang="en-GB" sz="1600" dirty="0" err="1">
                <a:latin typeface="Kozuka Gothic Pro B" pitchFamily="34" charset="-128"/>
                <a:ea typeface="Kozuka Gothic Pro B" pitchFamily="34" charset="-128"/>
              </a:rPr>
              <a:t>japansocietylon</a:t>
            </a:r>
            <a:endParaRPr lang="en-GB" sz="1600" dirty="0">
              <a:latin typeface="Kozuka Gothic Pro B" pitchFamily="34" charset="-128"/>
              <a:ea typeface="Kozuka Gothic Pro B" pitchFamily="34" charset="-128"/>
            </a:endParaRPr>
          </a:p>
        </p:txBody>
      </p:sp>
      <p:pic>
        <p:nvPicPr>
          <p:cNvPr id="10" name="Picture 9"/>
          <p:cNvPicPr preferRelativeResize="0">
            <a:picLocks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05" r="83495" b="10463"/>
          <a:stretch/>
        </p:blipFill>
        <p:spPr>
          <a:xfrm>
            <a:off x="5442068" y="5445143"/>
            <a:ext cx="360000" cy="360000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5868144" y="5502033"/>
            <a:ext cx="2736900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GB" sz="1600" dirty="0">
                <a:latin typeface="Kozuka Gothic Pro B" pitchFamily="34" charset="-128"/>
                <a:ea typeface="Kozuka Gothic Pro B" pitchFamily="34" charset="-128"/>
              </a:rPr>
              <a:t>@</a:t>
            </a:r>
            <a:r>
              <a:rPr lang="en-GB" sz="1600" dirty="0" err="1">
                <a:latin typeface="Kozuka Gothic Pro B" pitchFamily="34" charset="-128"/>
                <a:ea typeface="Kozuka Gothic Pro B" pitchFamily="34" charset="-128"/>
              </a:rPr>
              <a:t>JapanSocietyLondon</a:t>
            </a:r>
            <a:endParaRPr lang="en-GB" sz="1600" dirty="0">
              <a:latin typeface="Kozuka Gothic Pro B" pitchFamily="34" charset="-128"/>
              <a:ea typeface="Kozuka Gothic Pro B" pitchFamily="34" charset="-128"/>
            </a:endParaRPr>
          </a:p>
        </p:txBody>
      </p:sp>
      <p:pic>
        <p:nvPicPr>
          <p:cNvPr id="1026" name="Picture 2" descr="\\js_sql\data\former long term staff\William\Booklet design\Japan_Society_Illustration\Characters\characters_jpg\character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77043"/>
            <a:ext cx="2418075" cy="4153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0"/>
          <a:stretch/>
        </p:blipFill>
        <p:spPr>
          <a:xfrm rot="5400000">
            <a:off x="894640" y="-886930"/>
            <a:ext cx="1796876" cy="3573016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© The Japan Society</a:t>
            </a:r>
          </a:p>
        </p:txBody>
      </p:sp>
    </p:spTree>
    <p:extLst>
      <p:ext uri="{BB962C8B-B14F-4D97-AF65-F5344CB8AC3E}">
        <p14:creationId xmlns:p14="http://schemas.microsoft.com/office/powerpoint/2010/main" val="4257962509"/>
      </p:ext>
    </p:extLst>
  </p:cSld>
  <p:clrMapOvr>
    <a:masterClrMapping/>
  </p:clrMapOvr>
  <p:transition spd="slow" advClick="0" advTm="20000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821420" y="422240"/>
            <a:ext cx="7554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Stretch Up High</a:t>
            </a:r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>
                <a:solidFill>
                  <a:schemeClr val="bg1">
                    <a:lumMod val="95000"/>
                  </a:schemeClr>
                </a:solidFill>
              </a:rPr>
              <a:t>© The Japan Society</a:t>
            </a:r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70" y="402337"/>
            <a:ext cx="850900" cy="8509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253237"/>
            <a:ext cx="5704051" cy="389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096440" y="5229200"/>
            <a:ext cx="5326577" cy="83099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Raise arms up in front of the body</a:t>
            </a:r>
          </a:p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Lower arms to the sides</a:t>
            </a:r>
          </a:p>
        </p:txBody>
      </p:sp>
      <p:sp>
        <p:nvSpPr>
          <p:cNvPr id="6" name="Rectangle 5"/>
          <p:cNvSpPr/>
          <p:nvPr/>
        </p:nvSpPr>
        <p:spPr>
          <a:xfrm>
            <a:off x="7877770" y="5145974"/>
            <a:ext cx="995785" cy="830997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sz="4800" dirty="0">
                <a:latin typeface="Kozuka Gothic Pro B" pitchFamily="34" charset="-128"/>
                <a:ea typeface="Kozuka Gothic Pro B" pitchFamily="34" charset="-128"/>
              </a:rPr>
              <a:t> x2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3503632634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794879" y="437574"/>
            <a:ext cx="7554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Arms and Legs</a:t>
            </a:r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>
                <a:solidFill>
                  <a:schemeClr val="bg1">
                    <a:lumMod val="95000"/>
                  </a:schemeClr>
                </a:solidFill>
              </a:rPr>
              <a:t>© The Japan Society</a:t>
            </a:r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70" y="402337"/>
            <a:ext cx="850900" cy="8509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805327" y="5181041"/>
            <a:ext cx="99578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800" dirty="0">
                <a:latin typeface="Kozuka Gothic Pro B" pitchFamily="34" charset="-128"/>
                <a:ea typeface="Kozuka Gothic Pro B" pitchFamily="34" charset="-128"/>
              </a:rPr>
              <a:t> x8</a:t>
            </a:r>
            <a:endParaRPr lang="en-GB" sz="4800" dirty="0"/>
          </a:p>
        </p:txBody>
      </p:sp>
      <p:sp>
        <p:nvSpPr>
          <p:cNvPr id="6" name="Rectangle 5"/>
          <p:cNvSpPr/>
          <p:nvPr/>
        </p:nvSpPr>
        <p:spPr>
          <a:xfrm>
            <a:off x="814823" y="5200639"/>
            <a:ext cx="75608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Lightly squat </a:t>
            </a:r>
          </a:p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whilst swinging arms out to the sides</a:t>
            </a:r>
          </a:p>
        </p:txBody>
      </p:sp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527" y="1462740"/>
            <a:ext cx="8083299" cy="3568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0503670"/>
      </p:ext>
    </p:extLst>
  </p:cSld>
  <p:clrMapOvr>
    <a:masterClrMapping/>
  </p:clrMapOvr>
  <p:transition spd="slow" advClick="0" advTm="20000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566491" y="412288"/>
            <a:ext cx="7554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Arm Circles</a:t>
            </a:r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>
                <a:solidFill>
                  <a:schemeClr val="bg1">
                    <a:lumMod val="95000"/>
                  </a:schemeClr>
                </a:solidFill>
              </a:rPr>
              <a:t>© The Japan Society</a:t>
            </a:r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70" y="402337"/>
            <a:ext cx="850900" cy="8509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9512" y="5204229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Swing arms in full circles </a:t>
            </a:r>
          </a:p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Alternate the direction: first out, then in</a:t>
            </a:r>
          </a:p>
        </p:txBody>
      </p:sp>
      <p:sp>
        <p:nvSpPr>
          <p:cNvPr id="9" name="Rectangle 8"/>
          <p:cNvSpPr/>
          <p:nvPr/>
        </p:nvSpPr>
        <p:spPr>
          <a:xfrm>
            <a:off x="7877770" y="5145974"/>
            <a:ext cx="995785" cy="830997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sz="4800" dirty="0">
                <a:latin typeface="Kozuka Gothic Pro B" pitchFamily="34" charset="-128"/>
                <a:ea typeface="Kozuka Gothic Pro B" pitchFamily="34" charset="-128"/>
              </a:rPr>
              <a:t> x4</a:t>
            </a:r>
            <a:endParaRPr lang="en-GB" sz="48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56"/>
          <a:stretch/>
        </p:blipFill>
        <p:spPr bwMode="auto">
          <a:xfrm>
            <a:off x="997483" y="1596820"/>
            <a:ext cx="7149033" cy="3414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0503670"/>
      </p:ext>
    </p:extLst>
  </p:cSld>
  <p:clrMapOvr>
    <a:masterClrMapping/>
  </p:clrMapOvr>
  <p:transition spd="slow" advClick="0" advTm="20000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748978" y="442963"/>
            <a:ext cx="7554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Chest Stretches</a:t>
            </a:r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>
                <a:solidFill>
                  <a:schemeClr val="bg1">
                    <a:lumMod val="95000"/>
                  </a:schemeClr>
                </a:solidFill>
              </a:rPr>
              <a:t>© The Japan Society</a:t>
            </a:r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70" y="402337"/>
            <a:ext cx="850900" cy="8509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82340" y="5237249"/>
            <a:ext cx="79208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Feet apart. Swing arms out to </a:t>
            </a:r>
            <a:r>
              <a:rPr lang="en-GB" sz="2400">
                <a:latin typeface="Kozuka Gothic Pro R" pitchFamily="34" charset="-128"/>
                <a:ea typeface="Kozuka Gothic Pro R" pitchFamily="34" charset="-128"/>
              </a:rPr>
              <a:t>shoulder level</a:t>
            </a:r>
            <a:endParaRPr lang="en-GB" sz="2400" dirty="0">
              <a:latin typeface="Kozuka Gothic Pro R" pitchFamily="34" charset="-128"/>
              <a:ea typeface="Kozuka Gothic Pro R" pitchFamily="34" charset="-128"/>
            </a:endParaRPr>
          </a:p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Cross arms then swing out again, above shoulders</a:t>
            </a:r>
          </a:p>
          <a:p>
            <a:endParaRPr lang="en-GB" dirty="0">
              <a:latin typeface="Kozuka Gothic Std B" pitchFamily="34" charset="-128"/>
              <a:ea typeface="Kozuka Gothic Std B" pitchFamily="34" charset="-128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304" y="1528472"/>
            <a:ext cx="6811391" cy="3718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8009901" y="5362859"/>
            <a:ext cx="995785" cy="830997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sz="4800" dirty="0">
                <a:latin typeface="Kozuka Gothic Pro B" pitchFamily="34" charset="-128"/>
                <a:ea typeface="Kozuka Gothic Pro B" pitchFamily="34" charset="-128"/>
              </a:rPr>
              <a:t> x4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4240503670"/>
      </p:ext>
    </p:extLst>
  </p:cSld>
  <p:clrMapOvr>
    <a:masterClrMapping/>
  </p:clrMapOvr>
  <p:transition spd="slow" advClick="0" advTm="20000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794879" y="427248"/>
            <a:ext cx="7554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Side Stretches</a:t>
            </a:r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>
                <a:solidFill>
                  <a:schemeClr val="bg1">
                    <a:lumMod val="95000"/>
                  </a:schemeClr>
                </a:solidFill>
              </a:rPr>
              <a:t>© The Japan Society</a:t>
            </a:r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70" y="402337"/>
            <a:ext cx="850900" cy="8509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35040" y="5390668"/>
            <a:ext cx="72322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Stretch to one side twice </a:t>
            </a:r>
          </a:p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Repeat on the other side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155777"/>
            <a:ext cx="5400600" cy="4174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7904275" y="5247191"/>
            <a:ext cx="995785" cy="830997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sz="4800" dirty="0">
                <a:latin typeface="Kozuka Gothic Pro B" pitchFamily="34" charset="-128"/>
                <a:ea typeface="Kozuka Gothic Pro B" pitchFamily="34" charset="-128"/>
              </a:rPr>
              <a:t> x2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4240503670"/>
      </p:ext>
    </p:extLst>
  </p:cSld>
  <p:clrMapOvr>
    <a:masterClrMapping/>
  </p:clrMapOvr>
  <p:transition spd="slow" advClick="0" advTm="20000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287412"/>
            <a:ext cx="5441776" cy="3766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635447" y="402337"/>
            <a:ext cx="75542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Forward and Backward</a:t>
            </a:r>
          </a:p>
          <a:p>
            <a:pPr algn="ctr"/>
            <a:r>
              <a:rPr lang="en-GB" sz="40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Bends</a:t>
            </a:r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© The Japan Society</a:t>
            </a:r>
          </a:p>
        </p:txBody>
      </p:sp>
      <p:pic>
        <p:nvPicPr>
          <p:cNvPr id="8" name="Picture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70" y="402337"/>
            <a:ext cx="850900" cy="8509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27696" y="5229200"/>
            <a:ext cx="6665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Bend forward and bounce lightly three times </a:t>
            </a:r>
          </a:p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Bend backwards slightly and look up</a:t>
            </a:r>
          </a:p>
        </p:txBody>
      </p:sp>
      <p:sp>
        <p:nvSpPr>
          <p:cNvPr id="9" name="Rectangle 8"/>
          <p:cNvSpPr/>
          <p:nvPr/>
        </p:nvSpPr>
        <p:spPr>
          <a:xfrm>
            <a:off x="7904275" y="5247191"/>
            <a:ext cx="995785" cy="830997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sz="4800" dirty="0">
                <a:latin typeface="Kozuka Gothic Pro B" pitchFamily="34" charset="-128"/>
                <a:ea typeface="Kozuka Gothic Pro B" pitchFamily="34" charset="-128"/>
              </a:rPr>
              <a:t> x2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4240503670"/>
      </p:ext>
    </p:extLst>
  </p:cSld>
  <p:clrMapOvr>
    <a:masterClrMapping/>
  </p:clrMapOvr>
  <p:transition spd="slow" advClick="0" advTm="20000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968301" y="465403"/>
            <a:ext cx="7554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Body Twists</a:t>
            </a:r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>
                <a:solidFill>
                  <a:schemeClr val="bg1">
                    <a:lumMod val="95000"/>
                  </a:schemeClr>
                </a:solidFill>
              </a:rPr>
              <a:t>© The Japan Society</a:t>
            </a:r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70" y="402337"/>
            <a:ext cx="850900" cy="850900"/>
          </a:xfrm>
          <a:prstGeom prst="rect">
            <a:avLst/>
          </a:prstGeom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384160"/>
            <a:ext cx="7403628" cy="3790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744290" y="5174818"/>
            <a:ext cx="565541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Twist four times from side to side </a:t>
            </a:r>
          </a:p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Two big twists on the same side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24650" y="5174817"/>
            <a:ext cx="995785" cy="830997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sz="4800" dirty="0">
                <a:latin typeface="Kozuka Gothic Pro B" pitchFamily="34" charset="-128"/>
                <a:ea typeface="Kozuka Gothic Pro B" pitchFamily="34" charset="-128"/>
              </a:rPr>
              <a:t>x2 </a:t>
            </a:r>
            <a:endParaRPr lang="en-GB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7722057" y="5875009"/>
            <a:ext cx="13549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latin typeface="Kozuka Gothic Pro B" pitchFamily="34" charset="-128"/>
                <a:ea typeface="Kozuka Gothic Pro B" pitchFamily="34" charset="-128"/>
              </a:rPr>
              <a:t>Once each side</a:t>
            </a:r>
          </a:p>
        </p:txBody>
      </p:sp>
    </p:spTree>
    <p:extLst>
      <p:ext uri="{BB962C8B-B14F-4D97-AF65-F5344CB8AC3E}">
        <p14:creationId xmlns:p14="http://schemas.microsoft.com/office/powerpoint/2010/main" val="4240503670"/>
      </p:ext>
    </p:extLst>
  </p:cSld>
  <p:clrMapOvr>
    <a:masterClrMapping/>
  </p:clrMapOvr>
  <p:transition spd="slow" advClick="0" advTm="20000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7666" y="984061"/>
            <a:ext cx="5728667" cy="4439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748978" y="422240"/>
            <a:ext cx="7554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Arm Stretches</a:t>
            </a:r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© The Japan Society</a:t>
            </a:r>
          </a:p>
        </p:txBody>
      </p:sp>
      <p:pic>
        <p:nvPicPr>
          <p:cNvPr id="8" name="Picture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70" y="402337"/>
            <a:ext cx="850900" cy="8509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853691" y="5303357"/>
            <a:ext cx="73448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Feet apart with hands on shoulders. Reach up on tiptoe Return arms to shoulders, then lower arms</a:t>
            </a:r>
          </a:p>
        </p:txBody>
      </p:sp>
      <p:sp>
        <p:nvSpPr>
          <p:cNvPr id="10" name="Rectangle 9"/>
          <p:cNvSpPr/>
          <p:nvPr/>
        </p:nvSpPr>
        <p:spPr>
          <a:xfrm>
            <a:off x="8148215" y="5313208"/>
            <a:ext cx="995785" cy="830997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sz="4800" dirty="0">
                <a:latin typeface="Kozuka Gothic Pro B" pitchFamily="34" charset="-128"/>
                <a:ea typeface="Kozuka Gothic Pro B" pitchFamily="34" charset="-128"/>
              </a:rPr>
              <a:t>x4 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4240503670"/>
      </p:ext>
    </p:extLst>
  </p:cSld>
  <p:clrMapOvr>
    <a:masterClrMapping/>
  </p:clrMapOvr>
  <p:transition spd="slow" advClick="0" advTm="20000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1026</TotalTime>
  <Words>357</Words>
  <Application>Microsoft Macintosh PowerPoint</Application>
  <PresentationFormat>On-screen Show (4:3)</PresentationFormat>
  <Paragraphs>92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Kozuka Gothic Pro B</vt:lpstr>
      <vt:lpstr>Kozuka Gothic Pro EL</vt:lpstr>
      <vt:lpstr>Kozuka Gothic Pro R</vt:lpstr>
      <vt:lpstr>Kozuka Gothic Std B</vt:lpstr>
      <vt:lpstr>Arial</vt:lpstr>
      <vt:lpstr>Calibri</vt:lpstr>
      <vt:lpstr>Kristen ITC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Japan Society</dc:creator>
  <cp:lastModifiedBy>Microsoft Office User</cp:lastModifiedBy>
  <cp:revision>89</cp:revision>
  <dcterms:created xsi:type="dcterms:W3CDTF">2017-05-31T10:45:44Z</dcterms:created>
  <dcterms:modified xsi:type="dcterms:W3CDTF">2020-05-21T13:00:50Z</dcterms:modified>
</cp:coreProperties>
</file>