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defaultTextStyle>
  <p:modifyVerifier cryptProviderType="rsaFull" cryptAlgorithmClass="hash" cryptAlgorithmType="typeAny" cryptAlgorithmSid="4" spinCount="100000" saltData="R2R8aHTWlRm2+iAVMOlp1Q==" hashData="T1Rx6BIersjLaY010wUWf4jkveQ="/>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hannaheastham1@gmail.com" initials="" lastIdx="1" clrIdx="1"/>
  <p:cmAuthor id="2" name="HJE" initials="H" lastIdx="1" clrIdx="2">
    <p:extLst/>
  </p:cmAuthor>
  <p:cmAuthor id="3" name="Alys Turner" initials="AT" lastIdx="3" clrIdx="3"/>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srgbClr val="00000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w="38100" cmpd="sng">
              <a:solidFill>
                <a:schemeClr val="lt1"/>
              </a:solidFill>
            </a:ln>
          </a:top>
        </a:tcBdr>
        <a:fill>
          <a:solidFill>
            <a:schemeClr val="accent1"/>
          </a:solidFill>
        </a:fill>
      </a:tcStyle>
    </a:lastRow>
    <a:firstRow>
      <a:tcTxStyle b="on">
        <a:fontRef idx="minor">
          <a:srgbClr val="000000"/>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rgbClr val="00000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rgbClr val="000000"/>
        </a:fontRef>
        <a:schemeClr val="lt1"/>
      </a:tcTxStyle>
      <a:tcStyle>
        <a:tcBdr/>
        <a:fill>
          <a:solidFill>
            <a:schemeClr val="accent5"/>
          </a:solidFill>
        </a:fill>
      </a:tcStyle>
    </a:firstRow>
  </a:tblStyle>
  <a:tblStyle styleId="{5A111915-BE36-4E01-A7E5-04B1672EAD32}" styleName="Light Style 2 - Accent 5">
    <a:wholeTbl>
      <a:tcTxStyle>
        <a:fontRef idx="minor">
          <a:srgbClr val="00000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rgbClr val="000000"/>
        </a:fontRef>
        <a:schemeClr val="bg1"/>
      </a:tcTxStyle>
      <a:tcStyle>
        <a:tcBdr/>
        <a:fillRef idx="1">
          <a:schemeClr val="accent5"/>
        </a:fillRef>
      </a:tcStyle>
    </a:firstRow>
  </a:tblStyle>
  <a:tblStyle styleId="{69012ECD-51FC-41F1-AA8D-1B2483CD663E}" styleName="Light Style 2 - Accent 1">
    <a:wholeTbl>
      <a:tcTxStyle>
        <a:fontRef idx="minor">
          <a:srgbClr val="00000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rgbClr val="00000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70348" autoAdjust="0"/>
  </p:normalViewPr>
  <p:slideViewPr>
    <p:cSldViewPr>
      <p:cViewPr varScale="1">
        <p:scale>
          <a:sx n="74" d="100"/>
          <a:sy n="74" d="100"/>
        </p:scale>
        <p:origin x="2440" y="168"/>
      </p:cViewPr>
      <p:guideLst>
        <p:guide orient="horz" pos="2160"/>
        <p:guide orient="horz" pos="1797"/>
        <p:guide pos="2880"/>
        <p:guide pos="249"/>
        <p:guide pos="5511"/>
        <p:guide pos="396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uFillTx/>
              </a:defRPr>
            </a:lvl1pPr>
          </a:lstStyle>
          <a:p>
            <a:endParaRPr lang="en-GB">
              <a:uFillTx/>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uFillTx/>
              </a:defRPr>
            </a:lvl1pPr>
          </a:lstStyle>
          <a:p>
            <a:fld id="{6997B629-9E9D-4683-BE45-69BBBC2A9C33}" type="datetimeFigureOut">
              <a:rPr lang="en-GB" smtClean="0">
                <a:uFillTx/>
              </a:rPr>
              <a:t>01/09/2020</a:t>
            </a:fld>
            <a:endParaRPr lang="en-GB">
              <a:uFillTx/>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srgbClr val="000000"/>
            </a:solidFill>
          </a:ln>
        </p:spPr>
        <p:txBody>
          <a:bodyPr vert="horz" lIns="91440" tIns="45720" rIns="91440" bIns="45720" rtlCol="0" anchor="ctr"/>
          <a:lstStyle/>
          <a:p>
            <a:endParaRPr lang="en-GB">
              <a:uFillTx/>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uFillTx/>
              </a:defRPr>
            </a:lvl1pPr>
          </a:lstStyle>
          <a:p>
            <a:endParaRPr lang="en-GB">
              <a:uFillTx/>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uFillTx/>
              </a:defRPr>
            </a:lvl1pPr>
          </a:lstStyle>
          <a:p>
            <a:fld id="{9D1BBD79-A804-45E9-B8E3-9A16A3218D6A}" type="slidenum">
              <a:rPr lang="en-GB" smtClean="0">
                <a:uFillTx/>
              </a:rPr>
              <a:t>‹#›</a:t>
            </a:fld>
            <a:endParaRPr lang="en-GB">
              <a:uFillTx/>
            </a:endParaRPr>
          </a:p>
        </p:txBody>
      </p:sp>
    </p:spTree>
    <p:extLst>
      <p:ext uri="{BB962C8B-B14F-4D97-AF65-F5344CB8AC3E}">
        <p14:creationId xmlns:p14="http://schemas.microsoft.com/office/powerpoint/2010/main" val="302086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uFillTx/>
        <a:latin typeface="+mn-lt"/>
        <a:ea typeface="+mn-ea"/>
        <a:cs typeface="+mn-cs"/>
      </a:defRPr>
    </a:lvl1pPr>
    <a:lvl2pPr marL="457200" algn="l" defTabSz="914400" rtl="0" eaLnBrk="1" latinLnBrk="0" hangingPunct="1">
      <a:defRPr sz="1200" kern="1200">
        <a:solidFill>
          <a:schemeClr val="tx1"/>
        </a:solidFill>
        <a:uFillTx/>
        <a:latin typeface="+mn-lt"/>
        <a:ea typeface="+mn-ea"/>
        <a:cs typeface="+mn-cs"/>
      </a:defRPr>
    </a:lvl2pPr>
    <a:lvl3pPr marL="914400" algn="l" defTabSz="914400" rtl="0" eaLnBrk="1" latinLnBrk="0" hangingPunct="1">
      <a:defRPr sz="1200" kern="1200">
        <a:solidFill>
          <a:schemeClr val="tx1"/>
        </a:solidFill>
        <a:uFillTx/>
        <a:latin typeface="+mn-lt"/>
        <a:ea typeface="+mn-ea"/>
        <a:cs typeface="+mn-cs"/>
      </a:defRPr>
    </a:lvl3pPr>
    <a:lvl4pPr marL="1371600" algn="l" defTabSz="914400" rtl="0" eaLnBrk="1" latinLnBrk="0" hangingPunct="1">
      <a:defRPr sz="1200" kern="1200">
        <a:solidFill>
          <a:schemeClr val="tx1"/>
        </a:solidFill>
        <a:uFillTx/>
        <a:latin typeface="+mn-lt"/>
        <a:ea typeface="+mn-ea"/>
        <a:cs typeface="+mn-cs"/>
      </a:defRPr>
    </a:lvl4pPr>
    <a:lvl5pPr marL="1828800" algn="l" defTabSz="914400" rtl="0" eaLnBrk="1" latinLnBrk="0" hangingPunct="1">
      <a:defRPr sz="1200" kern="1200">
        <a:solidFill>
          <a:schemeClr val="tx1"/>
        </a:solidFill>
        <a:uFillTx/>
        <a:latin typeface="+mn-lt"/>
        <a:ea typeface="+mn-ea"/>
        <a:cs typeface="+mn-cs"/>
      </a:defRPr>
    </a:lvl5pPr>
    <a:lvl6pPr marL="2286000" algn="l" defTabSz="914400" rtl="0" eaLnBrk="1" latinLnBrk="0" hangingPunct="1">
      <a:defRPr sz="1200" kern="1200">
        <a:solidFill>
          <a:schemeClr val="tx1"/>
        </a:solidFill>
        <a:uFillTx/>
        <a:latin typeface="+mn-lt"/>
        <a:ea typeface="+mn-ea"/>
        <a:cs typeface="+mn-cs"/>
      </a:defRPr>
    </a:lvl6pPr>
    <a:lvl7pPr marL="2743200" algn="l" defTabSz="914400" rtl="0" eaLnBrk="1" latinLnBrk="0" hangingPunct="1">
      <a:defRPr sz="1200" kern="1200">
        <a:solidFill>
          <a:schemeClr val="tx1"/>
        </a:solidFill>
        <a:uFillTx/>
        <a:latin typeface="+mn-lt"/>
        <a:ea typeface="+mn-ea"/>
        <a:cs typeface="+mn-cs"/>
      </a:defRPr>
    </a:lvl7pPr>
    <a:lvl8pPr marL="3200400" algn="l" defTabSz="914400" rtl="0" eaLnBrk="1" latinLnBrk="0" hangingPunct="1">
      <a:defRPr sz="1200" kern="1200">
        <a:solidFill>
          <a:schemeClr val="tx1"/>
        </a:solidFill>
        <a:uFillTx/>
        <a:latin typeface="+mn-lt"/>
        <a:ea typeface="+mn-ea"/>
        <a:cs typeface="+mn-cs"/>
      </a:defRPr>
    </a:lvl8pPr>
    <a:lvl9pPr marL="3657600" algn="l" defTabSz="914400" rtl="0" eaLnBrk="1" latinLnBrk="0" hangingPunct="1">
      <a:defRPr sz="1200" kern="1200">
        <a:solidFill>
          <a:schemeClr val="tx1"/>
        </a:solidFill>
        <a:uFillTx/>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mustlovejapan.com/subject/kurashiki_river_boat_riding/"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fujisan-climb.jp/en/todays/livecamera.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uFillTx/>
              </a:rPr>
              <a:t>Teacher’s Note</a:t>
            </a:r>
          </a:p>
          <a:p>
            <a:pPr marL="171450" indent="-171450">
              <a:buFont typeface="Arial" panose="020B0604020202020204" pitchFamily="34" charset="0"/>
              <a:buChar char="•"/>
            </a:pPr>
            <a:r>
              <a:rPr lang="en-GB" dirty="0" err="1">
                <a:uFillTx/>
              </a:rPr>
              <a:t>Momotaro</a:t>
            </a:r>
            <a:r>
              <a:rPr lang="en-GB" dirty="0">
                <a:uFillTx/>
              </a:rPr>
              <a:t> is one of the most famous Japanese folk stories. Like many other tales, it started as an oral tradition (passed down through storytellers). </a:t>
            </a:r>
          </a:p>
          <a:p>
            <a:pPr marL="171450" indent="-171450">
              <a:buFont typeface="Arial" panose="020B0604020202020204" pitchFamily="34" charset="0"/>
              <a:buChar char="•"/>
            </a:pPr>
            <a:r>
              <a:rPr lang="en-GB" dirty="0">
                <a:uFillTx/>
              </a:rPr>
              <a:t>It was not until the Edo period (1603-1867) that it was written down. </a:t>
            </a:r>
          </a:p>
          <a:p>
            <a:pPr marL="171450" indent="-171450">
              <a:buFont typeface="Arial" panose="020B0604020202020204" pitchFamily="34" charset="0"/>
              <a:buChar char="•"/>
            </a:pPr>
            <a:r>
              <a:rPr lang="en-GB" dirty="0">
                <a:uFillTx/>
              </a:rPr>
              <a:t>It is important when teaching </a:t>
            </a:r>
            <a:r>
              <a:rPr lang="en-GB" dirty="0" err="1">
                <a:uFillTx/>
              </a:rPr>
              <a:t>Kamishibai</a:t>
            </a:r>
            <a:r>
              <a:rPr lang="en-GB" dirty="0">
                <a:uFillTx/>
              </a:rPr>
              <a:t> and folk stories to emphasise that the stories contain places, objects and themes from the past. You can use this as an interesting talking point to look at how lifestyles and customs change over time.</a:t>
            </a:r>
          </a:p>
        </p:txBody>
      </p:sp>
      <p:sp>
        <p:nvSpPr>
          <p:cNvPr id="4" name="Slide Number Placeholder 3"/>
          <p:cNvSpPr>
            <a:spLocks noGrp="1"/>
          </p:cNvSpPr>
          <p:nvPr>
            <p:ph type="sldNum" sz="quarter" idx="10"/>
          </p:nvPr>
        </p:nvSpPr>
        <p:spPr/>
        <p:txBody>
          <a:bodyPr/>
          <a:lstStyle/>
          <a:p>
            <a:fld id="{9D1BBD79-A804-45E9-B8E3-9A16A3218D6A}" type="slidenum">
              <a:rPr lang="en-GB" smtClean="0">
                <a:uFillTx/>
              </a:rPr>
              <a:t>1</a:t>
            </a:fld>
            <a:endParaRPr lang="en-GB">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uFillTx/>
              </a:rPr>
              <a:t>Tell students a little about each image,</a:t>
            </a:r>
            <a:r>
              <a:rPr lang="en-GB" b="0" baseline="0" dirty="0">
                <a:uFillTx/>
              </a:rPr>
              <a:t> as much as you feel is appropriate. </a:t>
            </a:r>
          </a:p>
          <a:p>
            <a:pPr marL="0" indent="0">
              <a:buFont typeface="Arial" panose="020B0604020202020204" pitchFamily="34" charset="0"/>
              <a:buNone/>
            </a:pPr>
            <a:endParaRPr lang="en-GB" b="0" dirty="0">
              <a:uFillTx/>
            </a:endParaRPr>
          </a:p>
          <a:p>
            <a:pPr marL="171450" indent="-171450">
              <a:buFont typeface="Arial" panose="020B0604020202020204" pitchFamily="34" charset="0"/>
              <a:buChar char="•"/>
            </a:pPr>
            <a:r>
              <a:rPr lang="en-GB" b="1" dirty="0">
                <a:uFillTx/>
              </a:rPr>
              <a:t>Image top left [Kurashiki River Boat Riding] </a:t>
            </a:r>
            <a:r>
              <a:rPr lang="en-GB" dirty="0">
                <a:uFillTx/>
              </a:rPr>
              <a:t>was taken in Kurashiki City, Okayama prefecture. In Kurashiki ,today you can still enjoy a traditional boat ride while enjoying the sites of the historical district. You can watch a video on this link (</a:t>
            </a:r>
            <a:r>
              <a:rPr lang="en-GB" dirty="0">
                <a:uFillTx/>
                <a:hlinkClick r:id="rId3"/>
              </a:rPr>
              <a:t>http://www.mustlovejapan.com/subject/kurashiki_river_boat_riding/</a:t>
            </a:r>
            <a:r>
              <a:rPr lang="en-GB" dirty="0">
                <a:uFillTx/>
              </a:rPr>
              <a:t>)</a:t>
            </a:r>
          </a:p>
          <a:p>
            <a:pPr marL="171450" indent="-171450">
              <a:buFont typeface="Arial" panose="020B0604020202020204" pitchFamily="34" charset="0"/>
              <a:buChar char="•"/>
            </a:pPr>
            <a:r>
              <a:rPr lang="en-GB" b="1" dirty="0">
                <a:uFillTx/>
              </a:rPr>
              <a:t>Image top right [Mt. Fuji] </a:t>
            </a:r>
            <a:r>
              <a:rPr lang="en-GB" dirty="0">
                <a:uFillTx/>
              </a:rPr>
              <a:t>is a view of Japan’s famous iconic mountain/active volcano, and UNESCO World Heritage Site, Mt. Fuji. This image was taken from the top of Mt. </a:t>
            </a:r>
            <a:r>
              <a:rPr lang="en-GB" dirty="0" err="1">
                <a:uFillTx/>
              </a:rPr>
              <a:t>Yakushi-dake</a:t>
            </a:r>
            <a:r>
              <a:rPr lang="en-GB" dirty="0">
                <a:uFillTx/>
              </a:rPr>
              <a:t> in Yamanashi prefecture. You can check into Mt. Fuji’s live web camera: </a:t>
            </a:r>
            <a:r>
              <a:rPr lang="en-GB" dirty="0">
                <a:uFillTx/>
                <a:hlinkClick r:id="rId4"/>
              </a:rPr>
              <a:t>http://www.fujisan-climb.jp/en/todays/livecamera.html</a:t>
            </a:r>
            <a:endParaRPr lang="en-GB" dirty="0">
              <a:uFillTx/>
            </a:endParaRPr>
          </a:p>
          <a:p>
            <a:pPr marL="171450" indent="-171450">
              <a:buFont typeface="Arial" panose="020B0604020202020204" pitchFamily="34" charset="0"/>
              <a:buChar char="•"/>
            </a:pPr>
            <a:r>
              <a:rPr lang="en-GB" b="1" dirty="0">
                <a:uFillTx/>
              </a:rPr>
              <a:t>Image bottom left [Sagano] </a:t>
            </a:r>
            <a:r>
              <a:rPr lang="en-GB" dirty="0">
                <a:uFillTx/>
              </a:rPr>
              <a:t>is of the famous bamboo forest in Kyoto. Bamboo is an important and iconic traditional plant in Japan. But, forests of bamboo are rarely now seen close to urban areas. However, in Kyoto there is an historical district called </a:t>
            </a:r>
            <a:r>
              <a:rPr lang="en-GB" dirty="0" err="1">
                <a:uFillTx/>
              </a:rPr>
              <a:t>Arashiyama</a:t>
            </a:r>
            <a:r>
              <a:rPr lang="en-GB" dirty="0">
                <a:uFillTx/>
              </a:rPr>
              <a:t> which is a popular tourist destination where people can experience the Sagano Bamboo forest.</a:t>
            </a:r>
          </a:p>
          <a:p>
            <a:pPr marL="171450" indent="-171450">
              <a:buFont typeface="Arial" panose="020B0604020202020204" pitchFamily="34" charset="0"/>
              <a:buChar char="•"/>
            </a:pPr>
            <a:r>
              <a:rPr lang="en-GB" b="1" dirty="0">
                <a:uFillTx/>
              </a:rPr>
              <a:t>Image bottom right [Seashore] </a:t>
            </a:r>
            <a:r>
              <a:rPr lang="en-GB" dirty="0">
                <a:uFillTx/>
              </a:rPr>
              <a:t>was taken in </a:t>
            </a:r>
            <a:r>
              <a:rPr lang="fi-FI" dirty="0">
                <a:uFillTx/>
              </a:rPr>
              <a:t>Tainohama Minami town in Tokushima prefecture. This is located on Shikoku island, the smallest and least populated of Japan’s 4 islands where you can experience a rich, traditional culture. One of the most famous things on Shikoku is the 88 Temple Pilgrimage – a 1200km loop of the island. On this image, you can see a pilgrim (</a:t>
            </a:r>
            <a:r>
              <a:rPr lang="fi-FI" i="1" dirty="0">
                <a:uFillTx/>
              </a:rPr>
              <a:t>henro</a:t>
            </a:r>
            <a:r>
              <a:rPr lang="fi-FI" dirty="0">
                <a:uFillTx/>
              </a:rPr>
              <a:t>) dressed in traditional clothing.</a:t>
            </a:r>
            <a:endParaRPr lang="en-GB" dirty="0">
              <a:uFillTx/>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uFillTx/>
              </a:rPr>
              <a:t>2</a:t>
            </a:fld>
            <a:endParaRPr lang="en-GB">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uFillTx/>
              </a:rPr>
              <a:t>Tell students a little about each image,</a:t>
            </a:r>
            <a:r>
              <a:rPr lang="en-GB" b="0" baseline="0" dirty="0">
                <a:uFillTx/>
              </a:rPr>
              <a:t> as much as you feel is appropriate. </a:t>
            </a:r>
            <a:endParaRPr lang="en-GB" b="0" dirty="0">
              <a:uFillTx/>
            </a:endParaRPr>
          </a:p>
          <a:p>
            <a:endParaRPr lang="en-GB" b="1" dirty="0">
              <a:uFillTx/>
            </a:endParaRPr>
          </a:p>
          <a:p>
            <a:r>
              <a:rPr lang="en-GB" b="1" dirty="0">
                <a:uFillTx/>
              </a:rPr>
              <a:t>Top</a:t>
            </a:r>
            <a:r>
              <a:rPr lang="en-GB" b="1" baseline="0" dirty="0">
                <a:uFillTx/>
              </a:rPr>
              <a:t> Left: </a:t>
            </a:r>
            <a:r>
              <a:rPr lang="en-GB" b="0" baseline="0" dirty="0">
                <a:uFillTx/>
              </a:rPr>
              <a:t>A pair of traditional </a:t>
            </a:r>
            <a:r>
              <a:rPr lang="en-GB" b="0" baseline="0" dirty="0" err="1">
                <a:uFillTx/>
              </a:rPr>
              <a:t>Gassho-Zukuri</a:t>
            </a:r>
            <a:r>
              <a:rPr lang="en-GB" b="0" baseline="0" dirty="0">
                <a:uFillTx/>
              </a:rPr>
              <a:t> farmhouses located in the </a:t>
            </a:r>
            <a:r>
              <a:rPr lang="en-GB" b="0" baseline="0" dirty="0" err="1">
                <a:uFillTx/>
              </a:rPr>
              <a:t>Shirakawa</a:t>
            </a:r>
            <a:r>
              <a:rPr lang="en-GB" b="0" baseline="0" dirty="0">
                <a:uFillTx/>
              </a:rPr>
              <a:t>-go region. Along with its neighbour </a:t>
            </a:r>
            <a:r>
              <a:rPr lang="en-GB" b="0" baseline="0" dirty="0" err="1">
                <a:uFillTx/>
              </a:rPr>
              <a:t>Gokayama</a:t>
            </a:r>
            <a:r>
              <a:rPr lang="en-GB" b="0" baseline="0" dirty="0">
                <a:uFillTx/>
              </a:rPr>
              <a:t> (shown image bottom left) this region is a popular tourist destination.</a:t>
            </a:r>
          </a:p>
          <a:p>
            <a:r>
              <a:rPr lang="en-GB" b="1" baseline="0" dirty="0">
                <a:uFillTx/>
              </a:rPr>
              <a:t>Top Right: </a:t>
            </a:r>
            <a:r>
              <a:rPr lang="en-GB" b="0" baseline="0" dirty="0">
                <a:uFillTx/>
              </a:rPr>
              <a:t>Matsumoto Castle</a:t>
            </a:r>
            <a:r>
              <a:rPr lang="en-GB" b="0" dirty="0">
                <a:uFillTx/>
              </a:rPr>
              <a:t> is </a:t>
            </a:r>
            <a:r>
              <a:rPr lang="en-GB" b="0" baseline="0" dirty="0">
                <a:uFillTx/>
              </a:rPr>
              <a:t>known as Crow Castle because of its black walls and spread out roofs that look like wings. The original  building was completed around 1595 during the Sengoku period. Many castles in Japan rarely survive in their original form because of damage by earthquakes and fires; so Matsumoto is one of the few castles that maintains its original wooden interior and stonework.</a:t>
            </a:r>
          </a:p>
          <a:p>
            <a:r>
              <a:rPr lang="en-GB" b="1" baseline="0" dirty="0">
                <a:uFillTx/>
              </a:rPr>
              <a:t>Bottom Left: </a:t>
            </a:r>
            <a:r>
              <a:rPr lang="en-GB" b="0" baseline="0" dirty="0" err="1">
                <a:uFillTx/>
              </a:rPr>
              <a:t>Gokayama</a:t>
            </a:r>
            <a:r>
              <a:rPr lang="en-GB" b="0" baseline="0" dirty="0">
                <a:uFillTx/>
              </a:rPr>
              <a:t> village</a:t>
            </a:r>
            <a:r>
              <a:rPr lang="en-GB" b="0" dirty="0">
                <a:uFillTx/>
              </a:rPr>
              <a:t> is the n</a:t>
            </a:r>
            <a:r>
              <a:rPr lang="en-GB" b="0" baseline="0" dirty="0">
                <a:uFillTx/>
              </a:rPr>
              <a:t>eighbouring village to </a:t>
            </a:r>
            <a:r>
              <a:rPr lang="en-GB" b="0" baseline="0" dirty="0" err="1">
                <a:uFillTx/>
              </a:rPr>
              <a:t>Shirakawa</a:t>
            </a:r>
            <a:r>
              <a:rPr lang="en-GB" b="0" baseline="0" dirty="0">
                <a:uFillTx/>
              </a:rPr>
              <a:t>-go,</a:t>
            </a:r>
            <a:r>
              <a:rPr lang="en-GB" b="0" dirty="0">
                <a:uFillTx/>
              </a:rPr>
              <a:t> with the traditional farmhouses having a very similar appearance.</a:t>
            </a:r>
          </a:p>
          <a:p>
            <a:r>
              <a:rPr lang="en-GB" b="1" dirty="0">
                <a:uFillTx/>
              </a:rPr>
              <a:t>Bottom Right: </a:t>
            </a:r>
            <a:r>
              <a:rPr lang="en-GB" dirty="0" err="1">
                <a:uFillTx/>
              </a:rPr>
              <a:t>Gotokuji</a:t>
            </a:r>
            <a:r>
              <a:rPr lang="en-GB" dirty="0">
                <a:uFillTx/>
              </a:rPr>
              <a:t> Temple is said to be the birthplace of the M</a:t>
            </a:r>
            <a:r>
              <a:rPr lang="en-GB" dirty="0" err="1">
                <a:uFillTx/>
              </a:rPr>
              <a:t>aneki-neko</a:t>
            </a:r>
            <a:r>
              <a:rPr lang="en-GB" dirty="0">
                <a:uFillTx/>
              </a:rPr>
              <a:t> (‘Beckoning Cat’), which are today popular figurines that are used as good luck charms. The legend states that the cat was owned by a priest and it led the lord of the land to safety during a thunderstorm by using its trademark beckoning wave, and as thanks, the lord rewarded the cat’s master, the priest, with rice, land and </a:t>
            </a:r>
            <a:r>
              <a:rPr lang="en-GB" dirty="0" err="1">
                <a:uFillTx/>
              </a:rPr>
              <a:t>Gotokuji</a:t>
            </a:r>
            <a:r>
              <a:rPr lang="en-GB" dirty="0">
                <a:uFillTx/>
              </a:rPr>
              <a:t> Temple.</a:t>
            </a:r>
            <a:endParaRPr lang="en-GB" b="1" dirty="0">
              <a:uFillTx/>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uFillTx/>
              </a:rPr>
              <a:t>3</a:t>
            </a:fld>
            <a:endParaRPr lang="en-GB">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uFillTx/>
              </a:rPr>
              <a:t>Tell students a little about each image,</a:t>
            </a:r>
            <a:r>
              <a:rPr lang="en-GB" b="0" baseline="0" dirty="0">
                <a:uFillTx/>
              </a:rPr>
              <a:t> as much as you feel is appropriate. </a:t>
            </a:r>
            <a:endParaRPr lang="en-GB" b="0" dirty="0">
              <a:uFillTx/>
            </a:endParaRPr>
          </a:p>
          <a:p>
            <a:endParaRPr lang="en-GB" b="1" dirty="0">
              <a:uFillTx/>
            </a:endParaRPr>
          </a:p>
          <a:p>
            <a:r>
              <a:rPr lang="en-GB" b="1" dirty="0">
                <a:uFillTx/>
              </a:rPr>
              <a:t>Top Left:</a:t>
            </a:r>
            <a:r>
              <a:rPr lang="en-GB" dirty="0">
                <a:uFillTx/>
              </a:rPr>
              <a:t> Men’s traditional kimono. These usually have colours such as black, grey, brown and dark blue. Traditionally men would wear </a:t>
            </a:r>
            <a:r>
              <a:rPr lang="en-GB" dirty="0" err="1">
                <a:uFillTx/>
              </a:rPr>
              <a:t>Tabi (split toe socks</a:t>
            </a:r>
            <a:r>
              <a:rPr lang="en-GB" dirty="0">
                <a:uFillTx/>
              </a:rPr>
              <a:t>, </a:t>
            </a:r>
            <a:r>
              <a:rPr lang="en-GB" dirty="0" err="1">
                <a:uFillTx/>
              </a:rPr>
              <a:t>Zori (straw sandals)</a:t>
            </a:r>
            <a:r>
              <a:rPr lang="en-GB" dirty="0">
                <a:uFillTx/>
              </a:rPr>
              <a:t> or </a:t>
            </a:r>
            <a:r>
              <a:rPr lang="en-GB" dirty="0" err="1">
                <a:uFillTx/>
              </a:rPr>
              <a:t>Geta</a:t>
            </a:r>
            <a:r>
              <a:rPr lang="en-GB" dirty="0">
                <a:uFillTx/>
              </a:rPr>
              <a:t> (wooden clogs) on their feet and a half-coat called a </a:t>
            </a:r>
            <a:r>
              <a:rPr lang="en-GB" dirty="0" err="1">
                <a:uFillTx/>
              </a:rPr>
              <a:t>haori</a:t>
            </a:r>
            <a:r>
              <a:rPr lang="en-GB" dirty="0">
                <a:uFillTx/>
              </a:rPr>
              <a:t> or </a:t>
            </a:r>
            <a:r>
              <a:rPr lang="en-GB" dirty="0" err="1">
                <a:uFillTx/>
              </a:rPr>
              <a:t>montsuki</a:t>
            </a:r>
            <a:r>
              <a:rPr lang="en-GB" dirty="0">
                <a:uFillTx/>
              </a:rPr>
              <a:t>. This often had the family crest on it.</a:t>
            </a:r>
          </a:p>
          <a:p>
            <a:r>
              <a:rPr lang="en-GB" b="1" dirty="0">
                <a:uFillTx/>
              </a:rPr>
              <a:t>Bottom Left:</a:t>
            </a:r>
            <a:r>
              <a:rPr lang="en-GB" dirty="0">
                <a:uFillTx/>
              </a:rPr>
              <a:t> Women’s traditional kimono. These are different to men’s as they usually have bright colours and elegant designs. Women’s kimono were traditionally made of cotton or silk, and they wore the same footwear as men. While kimono for men and women used to be the every day dress for Japanese people in the past, men and women today in Japan only wear kimono on formal occasions, such as weddings; but it is more common for women to wear kimono for other special celebrations.</a:t>
            </a:r>
          </a:p>
          <a:p>
            <a:r>
              <a:rPr lang="en-GB" b="1" dirty="0">
                <a:uFillTx/>
              </a:rPr>
              <a:t>Top Right:</a:t>
            </a:r>
            <a:r>
              <a:rPr lang="en-GB" dirty="0">
                <a:uFillTx/>
              </a:rPr>
              <a:t> Samurai armour is highly intricate with many parts: </a:t>
            </a:r>
          </a:p>
          <a:p>
            <a:r>
              <a:rPr lang="en-GB" i="1" dirty="0">
                <a:uFillTx/>
              </a:rPr>
              <a:t>Kabuto</a:t>
            </a:r>
            <a:r>
              <a:rPr lang="en-GB" dirty="0">
                <a:uFillTx/>
              </a:rPr>
              <a:t> – helmet; </a:t>
            </a:r>
            <a:r>
              <a:rPr lang="en-GB" i="1" dirty="0">
                <a:uFillTx/>
              </a:rPr>
              <a:t>Dou</a:t>
            </a:r>
            <a:r>
              <a:rPr lang="en-GB" dirty="0">
                <a:uFillTx/>
              </a:rPr>
              <a:t> – the chest plate, often adorned with pendants and symbols; </a:t>
            </a:r>
            <a:r>
              <a:rPr lang="en-GB" i="1" dirty="0" err="1">
                <a:uFillTx/>
              </a:rPr>
              <a:t>Kusazuri</a:t>
            </a:r>
            <a:r>
              <a:rPr lang="en-GB" dirty="0">
                <a:uFillTx/>
              </a:rPr>
              <a:t> – steel and leather plates hanging from the Dou to protect the upper legs and lower body; </a:t>
            </a:r>
            <a:r>
              <a:rPr lang="en-GB" i="1" dirty="0" err="1">
                <a:uFillTx/>
              </a:rPr>
              <a:t>Sode</a:t>
            </a:r>
            <a:r>
              <a:rPr lang="en-GB" dirty="0">
                <a:uFillTx/>
              </a:rPr>
              <a:t> – shoulder plates; </a:t>
            </a:r>
            <a:r>
              <a:rPr lang="en-GB" i="1" dirty="0" err="1">
                <a:uFillTx/>
              </a:rPr>
              <a:t>Kote</a:t>
            </a:r>
            <a:r>
              <a:rPr lang="en-GB" dirty="0">
                <a:uFillTx/>
              </a:rPr>
              <a:t> – armoured sleeves from the shoulder to the </a:t>
            </a:r>
            <a:r>
              <a:rPr lang="en-GB" i="1" dirty="0" err="1">
                <a:uFillTx/>
              </a:rPr>
              <a:t>Kote</a:t>
            </a:r>
            <a:r>
              <a:rPr lang="en-GB" i="1" dirty="0">
                <a:uFillTx/>
              </a:rPr>
              <a:t> gauntlets</a:t>
            </a:r>
            <a:r>
              <a:rPr lang="en-GB" dirty="0">
                <a:uFillTx/>
              </a:rPr>
              <a:t>; </a:t>
            </a:r>
            <a:r>
              <a:rPr lang="en-GB" i="1" dirty="0" err="1">
                <a:uFillTx/>
              </a:rPr>
              <a:t>Mengu</a:t>
            </a:r>
            <a:r>
              <a:rPr lang="en-GB" i="1" dirty="0">
                <a:uFillTx/>
              </a:rPr>
              <a:t> </a:t>
            </a:r>
            <a:r>
              <a:rPr lang="en-GB" dirty="0">
                <a:uFillTx/>
              </a:rPr>
              <a:t>– face mask/armour made of leather that attaches the Kabuto to the rest of the armour to secure it in place and provide facial protection; </a:t>
            </a:r>
            <a:r>
              <a:rPr lang="en-GB" i="1" dirty="0" err="1">
                <a:uFillTx/>
              </a:rPr>
              <a:t>Yodare-kake</a:t>
            </a:r>
            <a:r>
              <a:rPr lang="en-GB" i="1" dirty="0">
                <a:uFillTx/>
              </a:rPr>
              <a:t> </a:t>
            </a:r>
            <a:r>
              <a:rPr lang="en-GB" dirty="0">
                <a:uFillTx/>
              </a:rPr>
              <a:t>– throat guards; </a:t>
            </a:r>
            <a:r>
              <a:rPr lang="en-GB" i="1" dirty="0" err="1">
                <a:uFillTx/>
              </a:rPr>
              <a:t>Haidate</a:t>
            </a:r>
            <a:r>
              <a:rPr lang="en-GB" b="1" i="1" dirty="0">
                <a:uFillTx/>
              </a:rPr>
              <a:t> </a:t>
            </a:r>
            <a:r>
              <a:rPr lang="en-GB" dirty="0">
                <a:uFillTx/>
              </a:rPr>
              <a:t>– thin </a:t>
            </a:r>
            <a:r>
              <a:rPr lang="en-GB" dirty="0" err="1">
                <a:uFillTx/>
              </a:rPr>
              <a:t>waistguard</a:t>
            </a:r>
            <a:r>
              <a:rPr lang="en-GB" dirty="0">
                <a:uFillTx/>
              </a:rPr>
              <a:t>; </a:t>
            </a:r>
            <a:r>
              <a:rPr lang="en-GB" i="1" dirty="0" err="1">
                <a:uFillTx/>
              </a:rPr>
              <a:t>Suneate</a:t>
            </a:r>
            <a:r>
              <a:rPr lang="en-GB" b="1" i="1" dirty="0">
                <a:uFillTx/>
              </a:rPr>
              <a:t> </a:t>
            </a:r>
            <a:r>
              <a:rPr lang="en-GB" dirty="0">
                <a:uFillTx/>
              </a:rPr>
              <a:t>– shin guards made of iron splints.</a:t>
            </a:r>
          </a:p>
          <a:p>
            <a:r>
              <a:rPr lang="en-GB" dirty="0">
                <a:uFillTx/>
              </a:rPr>
              <a:t>This is all held together by the </a:t>
            </a:r>
            <a:r>
              <a:rPr lang="en-GB" i="1" dirty="0" err="1">
                <a:uFillTx/>
              </a:rPr>
              <a:t>kusari</a:t>
            </a:r>
            <a:r>
              <a:rPr lang="en-GB" i="1" dirty="0">
                <a:uFillTx/>
              </a:rPr>
              <a:t> </a:t>
            </a:r>
            <a:r>
              <a:rPr lang="en-GB" dirty="0">
                <a:uFillTx/>
              </a:rPr>
              <a:t>which is iron chain armour sewn into cloth worn underneath.</a:t>
            </a:r>
          </a:p>
          <a:p>
            <a:r>
              <a:rPr lang="en-GB" b="1" dirty="0">
                <a:uFillTx/>
              </a:rPr>
              <a:t>Bottom Right: </a:t>
            </a:r>
            <a:r>
              <a:rPr lang="en-GB" b="0" baseline="0" dirty="0">
                <a:uFillTx/>
              </a:rPr>
              <a:t>Someone going on a journey might wear: </a:t>
            </a:r>
            <a:r>
              <a:rPr lang="en-GB" b="0" baseline="0" dirty="0">
                <a:solidFill>
                  <a:srgbClr val="FF0000"/>
                </a:solidFill>
                <a:uFillTx/>
              </a:rPr>
              <a:t>a </a:t>
            </a:r>
            <a:r>
              <a:rPr lang="en-GB" b="0" i="1" baseline="0" dirty="0" err="1">
                <a:solidFill>
                  <a:srgbClr val="FF0000"/>
                </a:solidFill>
                <a:uFillTx/>
              </a:rPr>
              <a:t>sugegasa</a:t>
            </a:r>
            <a:r>
              <a:rPr lang="en-GB" dirty="0">
                <a:solidFill>
                  <a:srgbClr val="FF0000"/>
                </a:solidFill>
              </a:rPr>
              <a:t> -</a:t>
            </a:r>
            <a:r>
              <a:rPr lang="en-GB" baseline="0" dirty="0">
                <a:solidFill>
                  <a:srgbClr val="FF0000"/>
                </a:solidFill>
              </a:rPr>
              <a:t> </a:t>
            </a:r>
            <a:r>
              <a:rPr lang="en-GB" dirty="0">
                <a:solidFill>
                  <a:srgbClr val="FF0000"/>
                </a:solidFill>
              </a:rPr>
              <a:t>a type of traditional hat or made from weaving bamboo peel (</a:t>
            </a:r>
            <a:r>
              <a:rPr lang="en-GB" i="1" dirty="0">
                <a:solidFill>
                  <a:srgbClr val="FF0000"/>
                </a:solidFill>
              </a:rPr>
              <a:t>take no </a:t>
            </a:r>
            <a:r>
              <a:rPr lang="en-GB" i="1" dirty="0" err="1">
                <a:solidFill>
                  <a:srgbClr val="FF0000"/>
                </a:solidFill>
              </a:rPr>
              <a:t>kawa</a:t>
            </a:r>
            <a:r>
              <a:rPr lang="en-GB" dirty="0">
                <a:solidFill>
                  <a:srgbClr val="FF0000"/>
                </a:solidFill>
              </a:rPr>
              <a:t>) or another</a:t>
            </a:r>
            <a:r>
              <a:rPr lang="en-GB" baseline="0" dirty="0">
                <a:solidFill>
                  <a:srgbClr val="FF0000"/>
                </a:solidFill>
              </a:rPr>
              <a:t> type of plant to provide shade from the sun (and protection from the rain); </a:t>
            </a:r>
            <a:r>
              <a:rPr lang="en-GB" i="1" baseline="0" dirty="0" err="1">
                <a:solidFill>
                  <a:srgbClr val="FF0000"/>
                </a:solidFill>
              </a:rPr>
              <a:t>waraji</a:t>
            </a:r>
            <a:r>
              <a:rPr lang="en-GB" i="1" baseline="0" dirty="0">
                <a:solidFill>
                  <a:srgbClr val="FF0000"/>
                </a:solidFill>
              </a:rPr>
              <a:t> </a:t>
            </a:r>
            <a:r>
              <a:rPr lang="en-GB" i="0" baseline="0" dirty="0">
                <a:solidFill>
                  <a:srgbClr val="FF0000"/>
                </a:solidFill>
              </a:rPr>
              <a:t>– straw sandals worn by everyday people and also samurai when making long journeys on foot; </a:t>
            </a:r>
            <a:r>
              <a:rPr lang="en-GB" i="1" baseline="0" dirty="0" err="1">
                <a:solidFill>
                  <a:srgbClr val="FF0000"/>
                </a:solidFill>
              </a:rPr>
              <a:t>kyahan</a:t>
            </a:r>
            <a:r>
              <a:rPr lang="en-GB" i="0" baseline="0" dirty="0">
                <a:solidFill>
                  <a:srgbClr val="FF0000"/>
                </a:solidFill>
              </a:rPr>
              <a:t> – leggings to protect the lower legs from the cold, insects or bushes; </a:t>
            </a:r>
            <a:r>
              <a:rPr lang="en-GB" i="1" baseline="0" dirty="0" err="1">
                <a:solidFill>
                  <a:srgbClr val="FF0000"/>
                </a:solidFill>
              </a:rPr>
              <a:t>furiwake</a:t>
            </a:r>
            <a:r>
              <a:rPr lang="en-GB" i="1" baseline="0" dirty="0">
                <a:solidFill>
                  <a:srgbClr val="FF0000"/>
                </a:solidFill>
              </a:rPr>
              <a:t> </a:t>
            </a:r>
            <a:r>
              <a:rPr lang="en-GB" i="1" baseline="0" dirty="0" err="1">
                <a:solidFill>
                  <a:srgbClr val="FF0000"/>
                </a:solidFill>
              </a:rPr>
              <a:t>nimotsu</a:t>
            </a:r>
            <a:r>
              <a:rPr lang="en-GB" i="1" baseline="0" dirty="0">
                <a:solidFill>
                  <a:srgbClr val="FF0000"/>
                </a:solidFill>
              </a:rPr>
              <a:t> – </a:t>
            </a:r>
            <a:r>
              <a:rPr lang="en-GB" i="0" baseline="0" dirty="0">
                <a:solidFill>
                  <a:srgbClr val="FF0000"/>
                </a:solidFill>
              </a:rPr>
              <a:t>luggage divided it into 2 parcels and carried over the shoulder – one at the front of the body and one resting on the back; </a:t>
            </a:r>
            <a:r>
              <a:rPr lang="en-GB" i="1" baseline="0" dirty="0" err="1">
                <a:solidFill>
                  <a:srgbClr val="FF0000"/>
                </a:solidFill>
              </a:rPr>
              <a:t>kogatana</a:t>
            </a:r>
            <a:r>
              <a:rPr lang="en-GB" i="1" baseline="0" dirty="0">
                <a:solidFill>
                  <a:srgbClr val="FF0000"/>
                </a:solidFill>
              </a:rPr>
              <a:t> – </a:t>
            </a:r>
            <a:r>
              <a:rPr lang="en-GB" i="0" baseline="0" dirty="0">
                <a:solidFill>
                  <a:srgbClr val="FF0000"/>
                </a:solidFill>
              </a:rPr>
              <a:t>a small sword. </a:t>
            </a:r>
            <a:endParaRPr lang="en-GB" i="0" dirty="0">
              <a:solidFill>
                <a:srgbClr val="FF0000"/>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uFillTx/>
              </a:rPr>
              <a:t>4</a:t>
            </a:fld>
            <a:endParaRPr lang="en-GB">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uFillTx/>
              </a:rPr>
              <a:t>Tell students a little about each image,</a:t>
            </a:r>
            <a:r>
              <a:rPr lang="en-GB" b="0" baseline="0" dirty="0">
                <a:uFillTx/>
              </a:rPr>
              <a:t> as much as you feel is appropriate. </a:t>
            </a:r>
            <a:endParaRPr lang="en-GB" sz="1200" b="1" i="0" u="none" strike="noStrike" baseline="0" dirty="0">
              <a:solidFill>
                <a:srgbClr val="000000"/>
              </a:solidFill>
              <a:uFillTx/>
              <a:latin typeface="Calibri" charset="0"/>
            </a:endParaRPr>
          </a:p>
          <a:p>
            <a:endParaRPr lang="en-GB" sz="1200" b="1" i="0" u="none" strike="noStrike" baseline="0" dirty="0">
              <a:solidFill>
                <a:srgbClr val="000000"/>
              </a:solidFill>
              <a:uFillTx/>
              <a:latin typeface="Calibri" charset="0"/>
            </a:endParaRPr>
          </a:p>
          <a:p>
            <a:r>
              <a:rPr sz="1200" b="1" i="0" u="none" strike="noStrike" baseline="0" dirty="0">
                <a:solidFill>
                  <a:srgbClr val="000000"/>
                </a:solidFill>
                <a:uFillTx/>
                <a:latin typeface="Calibri" charset="0"/>
              </a:rPr>
              <a:t>Top Left: </a:t>
            </a:r>
            <a:r>
              <a:rPr sz="1200" b="0" i="0" u="none" strike="noStrike" baseline="0" dirty="0">
                <a:solidFill>
                  <a:srgbClr val="000000"/>
                </a:solidFill>
                <a:uFillTx/>
                <a:latin typeface="Calibri" charset="0"/>
              </a:rPr>
              <a:t>The Japanese peach “Momo” is where “</a:t>
            </a:r>
            <a:r>
              <a:rPr sz="1200" b="0" i="0" u="none" strike="noStrike" baseline="0" dirty="0" err="1">
                <a:solidFill>
                  <a:srgbClr val="000000"/>
                </a:solidFill>
                <a:uFillTx/>
                <a:latin typeface="Calibri" charset="0"/>
              </a:rPr>
              <a:t>Momotaro</a:t>
            </a:r>
            <a:r>
              <a:rPr sz="1200" b="0" i="0" u="none" strike="noStrike" baseline="0" dirty="0">
                <a:solidFill>
                  <a:srgbClr val="000000"/>
                </a:solidFill>
                <a:uFillTx/>
                <a:latin typeface="Calibri" charset="0"/>
              </a:rPr>
              <a:t>” (The Peach Boy) gets his name. They are a popular summer fruit in Japan, have a whiteish </a:t>
            </a:r>
            <a:r>
              <a:rPr sz="1200" b="0" i="0" u="none" strike="noStrike" baseline="0" dirty="0" err="1">
                <a:solidFill>
                  <a:srgbClr val="000000"/>
                </a:solidFill>
                <a:uFillTx/>
                <a:latin typeface="Calibri" charset="0"/>
              </a:rPr>
              <a:t>colour</a:t>
            </a:r>
            <a:r>
              <a:rPr sz="1200" b="0" i="0" u="none" strike="noStrike" baseline="0" dirty="0">
                <a:solidFill>
                  <a:srgbClr val="000000"/>
                </a:solidFill>
                <a:uFillTx/>
                <a:latin typeface="Calibri" charset="0"/>
              </a:rPr>
              <a:t>, and are much larger than peaches in the UK.</a:t>
            </a:r>
          </a:p>
          <a:p>
            <a:r>
              <a:rPr lang="en-GB" b="1" dirty="0">
                <a:uFillTx/>
              </a:rPr>
              <a:t>Top</a:t>
            </a:r>
            <a:r>
              <a:rPr lang="en-GB" b="1" baseline="0" dirty="0">
                <a:uFillTx/>
              </a:rPr>
              <a:t> Right:</a:t>
            </a:r>
            <a:r>
              <a:rPr lang="en-GB" b="0" baseline="0" dirty="0">
                <a:uFillTx/>
              </a:rPr>
              <a:t> A highly decorative samurai Kabuto (helmet). These date back to the 5</a:t>
            </a:r>
            <a:r>
              <a:rPr lang="en-GB" b="0" baseline="30000" dirty="0">
                <a:uFillTx/>
              </a:rPr>
              <a:t>th</a:t>
            </a:r>
            <a:r>
              <a:rPr lang="en-GB" b="0" baseline="0" dirty="0">
                <a:uFillTx/>
              </a:rPr>
              <a:t> century and were worn by samurai warriors both for combat and tradition.</a:t>
            </a:r>
          </a:p>
          <a:p>
            <a:r>
              <a:rPr lang="en-GB" b="1" dirty="0">
                <a:uFillTx/>
              </a:rPr>
              <a:t>Bottom</a:t>
            </a:r>
            <a:r>
              <a:rPr lang="en-GB" b="1" baseline="0" dirty="0">
                <a:uFillTx/>
              </a:rPr>
              <a:t> Right: </a:t>
            </a:r>
            <a:r>
              <a:rPr lang="en-GB" b="0" baseline="0" dirty="0">
                <a:uFillTx/>
              </a:rPr>
              <a:t>Modern </a:t>
            </a:r>
            <a:r>
              <a:rPr lang="en-GB" b="0" baseline="0" dirty="0" err="1">
                <a:uFillTx/>
              </a:rPr>
              <a:t>Kibi</a:t>
            </a:r>
            <a:r>
              <a:rPr lang="en-GB" b="0" baseline="0" dirty="0">
                <a:uFillTx/>
              </a:rPr>
              <a:t> </a:t>
            </a:r>
            <a:r>
              <a:rPr lang="en-GB" b="0" baseline="0" dirty="0" err="1">
                <a:uFillTx/>
              </a:rPr>
              <a:t>Dango</a:t>
            </a:r>
            <a:r>
              <a:rPr lang="en-GB" b="0" baseline="0" dirty="0">
                <a:uFillTx/>
              </a:rPr>
              <a:t> are a little different from the </a:t>
            </a:r>
            <a:r>
              <a:rPr lang="en-GB" b="0" baseline="0" dirty="0" err="1">
                <a:uFillTx/>
              </a:rPr>
              <a:t>Kibi</a:t>
            </a:r>
            <a:r>
              <a:rPr lang="en-GB" b="0" baseline="0" dirty="0">
                <a:uFillTx/>
              </a:rPr>
              <a:t> </a:t>
            </a:r>
            <a:r>
              <a:rPr lang="en-GB" b="0" baseline="0" dirty="0" err="1">
                <a:uFillTx/>
              </a:rPr>
              <a:t>Dango</a:t>
            </a:r>
            <a:r>
              <a:rPr lang="en-GB" b="0" baseline="0" dirty="0">
                <a:uFillTx/>
              </a:rPr>
              <a:t> eaten by </a:t>
            </a:r>
            <a:r>
              <a:rPr lang="en-GB" b="0" baseline="0" dirty="0" err="1">
                <a:uFillTx/>
              </a:rPr>
              <a:t>Momotaro</a:t>
            </a:r>
            <a:r>
              <a:rPr lang="en-GB" b="0" baseline="0" dirty="0">
                <a:uFillTx/>
              </a:rPr>
              <a:t>, but they are still popular in Japan as a sweet snack. They are made mainly from rice flour and sugar and are available in many different flavours, especially in Okayama where the story of </a:t>
            </a:r>
            <a:r>
              <a:rPr lang="en-GB" b="0" baseline="0" dirty="0" err="1">
                <a:uFillTx/>
              </a:rPr>
              <a:t>Momotaro</a:t>
            </a:r>
            <a:r>
              <a:rPr lang="en-GB" b="0" baseline="0" dirty="0">
                <a:uFillTx/>
              </a:rPr>
              <a:t> originates. They have a soft, chewy texture similar to a marshmallow. </a:t>
            </a:r>
            <a:endParaRPr lang="en-GB" b="1" baseline="0" dirty="0">
              <a:uFillTx/>
            </a:endParaRPr>
          </a:p>
          <a:p>
            <a:r>
              <a:rPr lang="en-GB" b="1" baseline="0" dirty="0">
                <a:uFillTx/>
              </a:rPr>
              <a:t>Bottom Left: </a:t>
            </a:r>
            <a:r>
              <a:rPr lang="en-GB" b="0" baseline="0" dirty="0">
                <a:uFillTx/>
              </a:rPr>
              <a:t>A Samurai (Japanese warrior) would have carried two swords: a </a:t>
            </a:r>
            <a:r>
              <a:rPr lang="en-GB" b="0" i="1" baseline="0" dirty="0">
                <a:uFillTx/>
              </a:rPr>
              <a:t>katana </a:t>
            </a:r>
            <a:r>
              <a:rPr lang="en-GB" b="0" i="0" baseline="0" dirty="0">
                <a:uFillTx/>
              </a:rPr>
              <a:t>and a </a:t>
            </a:r>
            <a:r>
              <a:rPr lang="en-GB" b="0" i="1" baseline="0" dirty="0" err="1">
                <a:uFillTx/>
              </a:rPr>
              <a:t>wakizashi</a:t>
            </a:r>
            <a:r>
              <a:rPr lang="en-GB" b="0" i="0" baseline="0" dirty="0">
                <a:uFillTx/>
              </a:rPr>
              <a:t>, which was shorter. The pair was called </a:t>
            </a:r>
            <a:r>
              <a:rPr lang="en-GB" sz="1200" b="0" i="1" kern="1200" dirty="0" err="1">
                <a:solidFill>
                  <a:schemeClr val="tx1"/>
                </a:solidFill>
                <a:effectLst/>
                <a:uFillTx/>
                <a:latin typeface="+mn-lt"/>
                <a:ea typeface="+mn-ea"/>
                <a:cs typeface="+mn-cs"/>
              </a:rPr>
              <a:t>daishō</a:t>
            </a:r>
            <a:r>
              <a:rPr lang="en-GB" b="0" i="0" baseline="0" dirty="0">
                <a:uFillTx/>
              </a:rPr>
              <a:t> which means ‘large-small’. As well as being a weapon, they were symbols of authority and were also appreciated as beautiful objects. </a:t>
            </a:r>
            <a:r>
              <a:rPr lang="en-GB" b="0" baseline="0" dirty="0">
                <a:uFillTx/>
              </a:rPr>
              <a:t>Japanese swords are said to be ‘the soul of the Samurai’.  </a:t>
            </a:r>
            <a:endParaRPr lang="en-GB" b="1" dirty="0">
              <a:uFillTx/>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uFillTx/>
              </a:rPr>
              <a:t>5</a:t>
            </a:fld>
            <a:endParaRPr lang="en-GB">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uFillTx/>
              </a:rPr>
              <a:t>Click to edit Master title style</a:t>
            </a:r>
            <a:endParaRPr lang="en-GB">
              <a:uFillTx/>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uFillTx/>
              </a:defRPr>
            </a:lvl1pPr>
            <a:lvl2pPr marL="457200" indent="0" algn="ctr">
              <a:buNone/>
              <a:defRPr>
                <a:solidFill>
                  <a:schemeClr val="tx1">
                    <a:tint val="75000"/>
                  </a:schemeClr>
                </a:solidFill>
                <a:uFillTx/>
              </a:defRPr>
            </a:lvl2pPr>
            <a:lvl3pPr marL="914400" indent="0" algn="ctr">
              <a:buNone/>
              <a:defRPr>
                <a:solidFill>
                  <a:schemeClr val="tx1">
                    <a:tint val="75000"/>
                  </a:schemeClr>
                </a:solidFill>
                <a:uFillTx/>
              </a:defRPr>
            </a:lvl3pPr>
            <a:lvl4pPr marL="1371600" indent="0" algn="ctr">
              <a:buNone/>
              <a:defRPr>
                <a:solidFill>
                  <a:schemeClr val="tx1">
                    <a:tint val="75000"/>
                  </a:schemeClr>
                </a:solidFill>
                <a:uFillTx/>
              </a:defRPr>
            </a:lvl4pPr>
            <a:lvl5pPr marL="1828800" indent="0" algn="ctr">
              <a:buNone/>
              <a:defRPr>
                <a:solidFill>
                  <a:schemeClr val="tx1">
                    <a:tint val="75000"/>
                  </a:schemeClr>
                </a:solidFill>
                <a:uFillTx/>
              </a:defRPr>
            </a:lvl5pPr>
            <a:lvl6pPr marL="2286000" indent="0" algn="ctr">
              <a:buNone/>
              <a:defRPr>
                <a:solidFill>
                  <a:schemeClr val="tx1">
                    <a:tint val="75000"/>
                  </a:schemeClr>
                </a:solidFill>
                <a:uFillTx/>
              </a:defRPr>
            </a:lvl6pPr>
            <a:lvl7pPr marL="2743200" indent="0" algn="ctr">
              <a:buNone/>
              <a:defRPr>
                <a:solidFill>
                  <a:schemeClr val="tx1">
                    <a:tint val="75000"/>
                  </a:schemeClr>
                </a:solidFill>
                <a:uFillTx/>
              </a:defRPr>
            </a:lvl7pPr>
            <a:lvl8pPr marL="3200400" indent="0" algn="ctr">
              <a:buNone/>
              <a:defRPr>
                <a:solidFill>
                  <a:schemeClr val="tx1">
                    <a:tint val="75000"/>
                  </a:schemeClr>
                </a:solidFill>
                <a:uFillTx/>
              </a:defRPr>
            </a:lvl8pPr>
            <a:lvl9pPr marL="3657600" indent="0" algn="ctr">
              <a:buNone/>
              <a:defRPr>
                <a:solidFill>
                  <a:schemeClr val="tx1">
                    <a:tint val="75000"/>
                  </a:schemeClr>
                </a:solidFill>
                <a:uFillTx/>
              </a:defRPr>
            </a:lvl9pPr>
          </a:lstStyle>
          <a:p>
            <a:r>
              <a:rPr lang="en-US">
                <a:uFillTx/>
              </a:rPr>
              <a:t>Click to edit Master subtitle style</a:t>
            </a:r>
            <a:endParaRPr lang="en-GB">
              <a:uFillTx/>
            </a:endParaRPr>
          </a:p>
        </p:txBody>
      </p:sp>
      <p:sp>
        <p:nvSpPr>
          <p:cNvPr id="4" name="Date Placeholder 3"/>
          <p:cNvSpPr>
            <a:spLocks noGrp="1"/>
          </p:cNvSpPr>
          <p:nvPr>
            <p:ph type="dt" sz="half" idx="10"/>
          </p:nvPr>
        </p:nvSpPr>
        <p:spPr/>
        <p:txBody>
          <a:bodyPr/>
          <a:lstStyle/>
          <a:p>
            <a:fld id="{0E545FB9-81FD-49EA-8316-481BC0104DCE}" type="datetime1">
              <a:rPr lang="en-GB" smtClean="0">
                <a:uFillTx/>
              </a:rPr>
              <a:t>01/09/2020</a:t>
            </a:fld>
            <a:endParaRPr lang="en-GB">
              <a:uFillTx/>
            </a:endParaRPr>
          </a:p>
        </p:txBody>
      </p:sp>
      <p:sp>
        <p:nvSpPr>
          <p:cNvPr id="5" name="Footer Placeholder 4"/>
          <p:cNvSpPr>
            <a:spLocks noGrp="1"/>
          </p:cNvSpPr>
          <p:nvPr>
            <p:ph type="ftr" sz="quarter" idx="11"/>
          </p:nvPr>
        </p:nvSpPr>
        <p:spPr/>
        <p:txBody>
          <a:bodyPr/>
          <a:lstStyle/>
          <a:p>
            <a:r>
              <a:rPr lang="en-GB">
                <a:uFillTx/>
              </a:rPr>
              <a:t>©Susan Schwab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Vertical Text Placeholder 2"/>
          <p:cNvSpPr>
            <a:spLocks noGrp="1"/>
          </p:cNvSpPr>
          <p:nvPr>
            <p:ph type="body" orient="vert" idx="1"/>
          </p:nvPr>
        </p:nvSpPr>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10"/>
          </p:nvPr>
        </p:nvSpPr>
        <p:spPr/>
        <p:txBody>
          <a:bodyPr/>
          <a:lstStyle/>
          <a:p>
            <a:fld id="{03735911-7A75-4B8D-B14B-BD87CDD82F51}" type="datetime1">
              <a:rPr lang="en-GB" smtClean="0">
                <a:uFillTx/>
              </a:rPr>
              <a:t>01/09/2020</a:t>
            </a:fld>
            <a:endParaRPr lang="en-GB">
              <a:uFillTx/>
            </a:endParaRPr>
          </a:p>
        </p:txBody>
      </p:sp>
      <p:sp>
        <p:nvSpPr>
          <p:cNvPr id="5" name="Footer Placeholder 4"/>
          <p:cNvSpPr>
            <a:spLocks noGrp="1"/>
          </p:cNvSpPr>
          <p:nvPr>
            <p:ph type="ftr" sz="quarter" idx="11"/>
          </p:nvPr>
        </p:nvSpPr>
        <p:spPr/>
        <p:txBody>
          <a:bodyPr/>
          <a:lstStyle/>
          <a:p>
            <a:r>
              <a:rPr lang="en-GB">
                <a:uFillTx/>
              </a:rPr>
              <a:t>©Susan Schwab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uFillTx/>
              </a:rPr>
              <a:t>Click to edit Master title style</a:t>
            </a:r>
            <a:endParaRPr lang="en-GB">
              <a:uFillTx/>
            </a:endParaRP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10"/>
          </p:nvPr>
        </p:nvSpPr>
        <p:spPr/>
        <p:txBody>
          <a:bodyPr/>
          <a:lstStyle/>
          <a:p>
            <a:fld id="{2706AD0B-41E4-4B6C-897E-76731DC1A129}" type="datetime1">
              <a:rPr lang="en-GB" smtClean="0">
                <a:uFillTx/>
              </a:rPr>
              <a:t>01/09/2020</a:t>
            </a:fld>
            <a:endParaRPr lang="en-GB">
              <a:uFillTx/>
            </a:endParaRPr>
          </a:p>
        </p:txBody>
      </p:sp>
      <p:sp>
        <p:nvSpPr>
          <p:cNvPr id="5" name="Footer Placeholder 4"/>
          <p:cNvSpPr>
            <a:spLocks noGrp="1"/>
          </p:cNvSpPr>
          <p:nvPr>
            <p:ph type="ftr" sz="quarter" idx="11"/>
          </p:nvPr>
        </p:nvSpPr>
        <p:spPr/>
        <p:txBody>
          <a:bodyPr/>
          <a:lstStyle/>
          <a:p>
            <a:r>
              <a:rPr lang="en-GB">
                <a:uFillTx/>
              </a:rPr>
              <a:t>©Susan Schwab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Content Placeholder 2"/>
          <p:cNvSpPr>
            <a:spLocks noGrp="1"/>
          </p:cNvSpPr>
          <p:nvPr>
            <p:ph idx="1"/>
          </p:nvPr>
        </p:nvSpPr>
        <p:spPr/>
        <p:txBody>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10"/>
          </p:nvPr>
        </p:nvSpPr>
        <p:spPr/>
        <p:txBody>
          <a:bodyPr/>
          <a:lstStyle/>
          <a:p>
            <a:fld id="{D47F9DD0-4472-48D1-B96B-FE11B36F66EA}" type="datetime1">
              <a:rPr lang="en-GB" smtClean="0">
                <a:uFillTx/>
              </a:rPr>
              <a:t>01/09/2020</a:t>
            </a:fld>
            <a:endParaRPr lang="en-GB">
              <a:uFillTx/>
            </a:endParaRPr>
          </a:p>
        </p:txBody>
      </p:sp>
      <p:sp>
        <p:nvSpPr>
          <p:cNvPr id="5" name="Footer Placeholder 4"/>
          <p:cNvSpPr>
            <a:spLocks noGrp="1"/>
          </p:cNvSpPr>
          <p:nvPr>
            <p:ph type="ftr" sz="quarter" idx="11"/>
          </p:nvPr>
        </p:nvSpPr>
        <p:spPr/>
        <p:txBody>
          <a:bodyPr/>
          <a:lstStyle/>
          <a:p>
            <a:r>
              <a:rPr lang="en-GB">
                <a:uFillTx/>
              </a:rPr>
              <a:t>©Susan Schwab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uFillTx/>
              </a:defRPr>
            </a:lvl1pPr>
          </a:lstStyle>
          <a:p>
            <a:r>
              <a:rPr lang="en-US">
                <a:uFillTx/>
              </a:rPr>
              <a:t>Click to edit Master title style</a:t>
            </a:r>
            <a:endParaRPr lang="en-GB">
              <a:uFillTx/>
            </a:endParaRP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uFillTx/>
              </a:defRPr>
            </a:lvl1pPr>
            <a:lvl2pPr marL="457200" indent="0">
              <a:buNone/>
              <a:defRPr sz="1800">
                <a:solidFill>
                  <a:schemeClr val="tx1">
                    <a:tint val="75000"/>
                  </a:schemeClr>
                </a:solidFill>
                <a:uFillTx/>
              </a:defRPr>
            </a:lvl2pPr>
            <a:lvl3pPr marL="914400" indent="0">
              <a:buNone/>
              <a:defRPr sz="1600">
                <a:solidFill>
                  <a:schemeClr val="tx1">
                    <a:tint val="75000"/>
                  </a:schemeClr>
                </a:solidFill>
                <a:uFillTx/>
              </a:defRPr>
            </a:lvl3pPr>
            <a:lvl4pPr marL="1371600" indent="0">
              <a:buNone/>
              <a:defRPr sz="1400">
                <a:solidFill>
                  <a:schemeClr val="tx1">
                    <a:tint val="75000"/>
                  </a:schemeClr>
                </a:solidFill>
                <a:uFillTx/>
              </a:defRPr>
            </a:lvl4pPr>
            <a:lvl5pPr marL="1828800" indent="0">
              <a:buNone/>
              <a:defRPr sz="1400">
                <a:solidFill>
                  <a:schemeClr val="tx1">
                    <a:tint val="75000"/>
                  </a:schemeClr>
                </a:solidFill>
                <a:uFillTx/>
              </a:defRPr>
            </a:lvl5pPr>
            <a:lvl6pPr marL="2286000" indent="0">
              <a:buNone/>
              <a:defRPr sz="1400">
                <a:solidFill>
                  <a:schemeClr val="tx1">
                    <a:tint val="75000"/>
                  </a:schemeClr>
                </a:solidFill>
                <a:uFillTx/>
              </a:defRPr>
            </a:lvl6pPr>
            <a:lvl7pPr marL="2743200" indent="0">
              <a:buNone/>
              <a:defRPr sz="1400">
                <a:solidFill>
                  <a:schemeClr val="tx1">
                    <a:tint val="75000"/>
                  </a:schemeClr>
                </a:solidFill>
                <a:uFillTx/>
              </a:defRPr>
            </a:lvl7pPr>
            <a:lvl8pPr marL="3200400" indent="0">
              <a:buNone/>
              <a:defRPr sz="1400">
                <a:solidFill>
                  <a:schemeClr val="tx1">
                    <a:tint val="75000"/>
                  </a:schemeClr>
                </a:solidFill>
                <a:uFillTx/>
              </a:defRPr>
            </a:lvl8pPr>
            <a:lvl9pPr marL="3657600" indent="0">
              <a:buNone/>
              <a:defRPr sz="1400">
                <a:solidFill>
                  <a:schemeClr val="tx1">
                    <a:tint val="75000"/>
                  </a:schemeClr>
                </a:solidFill>
                <a:uFillTx/>
              </a:defRPr>
            </a:lvl9pPr>
          </a:lstStyle>
          <a:p>
            <a:pPr lvl="0"/>
            <a:r>
              <a:rPr lang="en-US">
                <a:uFillTx/>
              </a:rPr>
              <a:t>Click to edit Master text styles</a:t>
            </a:r>
          </a:p>
        </p:txBody>
      </p:sp>
      <p:sp>
        <p:nvSpPr>
          <p:cNvPr id="4" name="Date Placeholder 3"/>
          <p:cNvSpPr>
            <a:spLocks noGrp="1"/>
          </p:cNvSpPr>
          <p:nvPr>
            <p:ph type="dt" sz="half" idx="10"/>
          </p:nvPr>
        </p:nvSpPr>
        <p:spPr/>
        <p:txBody>
          <a:bodyPr/>
          <a:lstStyle/>
          <a:p>
            <a:fld id="{885B9763-010F-4F60-B263-5E1DDD298655}" type="datetime1">
              <a:rPr lang="en-GB" smtClean="0">
                <a:uFillTx/>
              </a:rPr>
              <a:t>01/09/2020</a:t>
            </a:fld>
            <a:endParaRPr lang="en-GB">
              <a:uFillTx/>
            </a:endParaRPr>
          </a:p>
        </p:txBody>
      </p:sp>
      <p:sp>
        <p:nvSpPr>
          <p:cNvPr id="5" name="Footer Placeholder 4"/>
          <p:cNvSpPr>
            <a:spLocks noGrp="1"/>
          </p:cNvSpPr>
          <p:nvPr>
            <p:ph type="ftr" sz="quarter" idx="11"/>
          </p:nvPr>
        </p:nvSpPr>
        <p:spPr/>
        <p:txBody>
          <a:bodyPr/>
          <a:lstStyle/>
          <a:p>
            <a:r>
              <a:rPr lang="en-GB">
                <a:uFillTx/>
              </a:rPr>
              <a:t>©Susan Schwab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Content Placeholder 2"/>
          <p:cNvSpPr>
            <a:spLocks noGrp="1"/>
          </p:cNvSpPr>
          <p:nvPr>
            <p:ph sz="half" idx="1"/>
          </p:nvPr>
        </p:nvSpPr>
        <p:spPr>
          <a:xfrm>
            <a:off x="457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Content Placeholder 3"/>
          <p:cNvSpPr>
            <a:spLocks noGrp="1"/>
          </p:cNvSpPr>
          <p:nvPr>
            <p:ph sz="half" idx="2"/>
          </p:nvPr>
        </p:nvSpPr>
        <p:spPr>
          <a:xfrm>
            <a:off x="4648200" y="1600200"/>
            <a:ext cx="4038600" cy="4525963"/>
          </a:xfrm>
        </p:spPr>
        <p:txBody>
          <a:bodyPr/>
          <a:lstStyle>
            <a:lvl1pPr>
              <a:defRPr sz="2800">
                <a:uFillTx/>
              </a:defRPr>
            </a:lvl1pPr>
            <a:lvl2pPr>
              <a:defRPr sz="2400">
                <a:uFillTx/>
              </a:defRPr>
            </a:lvl2pPr>
            <a:lvl3pPr>
              <a:defRPr sz="2000">
                <a:uFillTx/>
              </a:defRPr>
            </a:lvl3pPr>
            <a:lvl4pPr>
              <a:defRPr sz="1800">
                <a:uFillTx/>
              </a:defRPr>
            </a:lvl4pPr>
            <a:lvl5pPr>
              <a:defRPr sz="1800">
                <a:uFillTx/>
              </a:defRPr>
            </a:lvl5pPr>
            <a:lvl6pPr>
              <a:defRPr sz="1800">
                <a:uFillTx/>
              </a:defRPr>
            </a:lvl6pPr>
            <a:lvl7pPr>
              <a:defRPr sz="1800">
                <a:uFillTx/>
              </a:defRPr>
            </a:lvl7pPr>
            <a:lvl8pPr>
              <a:defRPr sz="1800">
                <a:uFillTx/>
              </a:defRPr>
            </a:lvl8pPr>
            <a:lvl9pPr>
              <a:defRPr sz="18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5" name="Date Placeholder 4"/>
          <p:cNvSpPr>
            <a:spLocks noGrp="1"/>
          </p:cNvSpPr>
          <p:nvPr>
            <p:ph type="dt" sz="half" idx="10"/>
          </p:nvPr>
        </p:nvSpPr>
        <p:spPr/>
        <p:txBody>
          <a:bodyPr/>
          <a:lstStyle/>
          <a:p>
            <a:fld id="{902CCB86-9CC0-46B1-8A97-81C182CF3EE4}" type="datetime1">
              <a:rPr lang="en-GB" smtClean="0">
                <a:uFillTx/>
              </a:rPr>
              <a:t>01/09/2020</a:t>
            </a:fld>
            <a:endParaRPr lang="en-GB">
              <a:uFillTx/>
            </a:endParaRPr>
          </a:p>
        </p:txBody>
      </p:sp>
      <p:sp>
        <p:nvSpPr>
          <p:cNvPr id="6" name="Footer Placeholder 5"/>
          <p:cNvSpPr>
            <a:spLocks noGrp="1"/>
          </p:cNvSpPr>
          <p:nvPr>
            <p:ph type="ftr" sz="quarter" idx="11"/>
          </p:nvPr>
        </p:nvSpPr>
        <p:spPr/>
        <p:txBody>
          <a:bodyPr/>
          <a:lstStyle/>
          <a:p>
            <a:r>
              <a:rPr lang="en-GB">
                <a:uFillTx/>
              </a:rPr>
              <a:t>©Susan Schwab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uFillTx/>
              </a:defRPr>
            </a:lvl1pPr>
          </a:lstStyle>
          <a:p>
            <a:r>
              <a:rPr lang="en-US">
                <a:uFillTx/>
              </a:rPr>
              <a:t>Click to edit Master title style</a:t>
            </a:r>
            <a:endParaRPr lang="en-GB">
              <a:uFillTx/>
            </a:endParaRP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uFillTx/>
              </a:defRPr>
            </a:lvl1pPr>
            <a:lvl2pPr marL="457200" indent="0">
              <a:buNone/>
              <a:defRPr sz="2000" b="1">
                <a:uFillTx/>
              </a:defRPr>
            </a:lvl2pPr>
            <a:lvl3pPr marL="914400" indent="0">
              <a:buNone/>
              <a:defRPr sz="1800" b="1">
                <a:uFillTx/>
              </a:defRPr>
            </a:lvl3pPr>
            <a:lvl4pPr marL="1371600" indent="0">
              <a:buNone/>
              <a:defRPr sz="1600" b="1">
                <a:uFillTx/>
              </a:defRPr>
            </a:lvl4pPr>
            <a:lvl5pPr marL="1828800" indent="0">
              <a:buNone/>
              <a:defRPr sz="1600" b="1">
                <a:uFillTx/>
              </a:defRPr>
            </a:lvl5pPr>
            <a:lvl6pPr marL="2286000" indent="0">
              <a:buNone/>
              <a:defRPr sz="1600" b="1">
                <a:uFillTx/>
              </a:defRPr>
            </a:lvl6pPr>
            <a:lvl7pPr marL="2743200" indent="0">
              <a:buNone/>
              <a:defRPr sz="1600" b="1">
                <a:uFillTx/>
              </a:defRPr>
            </a:lvl7pPr>
            <a:lvl8pPr marL="3200400" indent="0">
              <a:buNone/>
              <a:defRPr sz="1600" b="1">
                <a:uFillTx/>
              </a:defRPr>
            </a:lvl8pPr>
            <a:lvl9pPr marL="3657600" indent="0">
              <a:buNone/>
              <a:defRPr sz="1600" b="1">
                <a:uFillTx/>
              </a:defRPr>
            </a:lvl9pPr>
          </a:lstStyle>
          <a:p>
            <a:pPr lvl="0"/>
            <a:r>
              <a:rPr lang="en-US">
                <a:uFillTx/>
              </a:rP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uFillTx/>
              </a:defRPr>
            </a:lvl1pPr>
            <a:lvl2pPr>
              <a:defRPr sz="2000">
                <a:uFillTx/>
              </a:defRPr>
            </a:lvl2pPr>
            <a:lvl3pPr>
              <a:defRPr sz="1800">
                <a:uFillTx/>
              </a:defRPr>
            </a:lvl3pPr>
            <a:lvl4pPr>
              <a:defRPr sz="1600">
                <a:uFillTx/>
              </a:defRPr>
            </a:lvl4pPr>
            <a:lvl5pPr>
              <a:defRPr sz="1600">
                <a:uFillTx/>
              </a:defRPr>
            </a:lvl5pPr>
            <a:lvl6pPr>
              <a:defRPr sz="1600">
                <a:uFillTx/>
              </a:defRPr>
            </a:lvl6pPr>
            <a:lvl7pPr>
              <a:defRPr sz="1600">
                <a:uFillTx/>
              </a:defRPr>
            </a:lvl7pPr>
            <a:lvl8pPr>
              <a:defRPr sz="1600">
                <a:uFillTx/>
              </a:defRPr>
            </a:lvl8pPr>
            <a:lvl9pPr>
              <a:defRPr sz="16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7" name="Date Placeholder 6"/>
          <p:cNvSpPr>
            <a:spLocks noGrp="1"/>
          </p:cNvSpPr>
          <p:nvPr>
            <p:ph type="dt" sz="half" idx="10"/>
          </p:nvPr>
        </p:nvSpPr>
        <p:spPr/>
        <p:txBody>
          <a:bodyPr/>
          <a:lstStyle/>
          <a:p>
            <a:fld id="{A3FDEC1B-15A0-4761-B8CC-2DF18C3A4E78}" type="datetime1">
              <a:rPr lang="en-GB" smtClean="0">
                <a:uFillTx/>
              </a:rPr>
              <a:t>01/09/2020</a:t>
            </a:fld>
            <a:endParaRPr lang="en-GB">
              <a:uFillTx/>
            </a:endParaRPr>
          </a:p>
        </p:txBody>
      </p:sp>
      <p:sp>
        <p:nvSpPr>
          <p:cNvPr id="8" name="Footer Placeholder 7"/>
          <p:cNvSpPr>
            <a:spLocks noGrp="1"/>
          </p:cNvSpPr>
          <p:nvPr>
            <p:ph type="ftr" sz="quarter" idx="11"/>
          </p:nvPr>
        </p:nvSpPr>
        <p:spPr/>
        <p:txBody>
          <a:bodyPr/>
          <a:lstStyle/>
          <a:p>
            <a:r>
              <a:rPr lang="en-GB">
                <a:uFillTx/>
              </a:rPr>
              <a:t>©Susan Schwab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uFillTx/>
              </a:rPr>
              <a:t>Click to edit Master title style</a:t>
            </a:r>
            <a:endParaRPr lang="en-GB">
              <a:uFillTx/>
            </a:endParaRPr>
          </a:p>
        </p:txBody>
      </p:sp>
      <p:sp>
        <p:nvSpPr>
          <p:cNvPr id="3" name="Date Placeholder 2"/>
          <p:cNvSpPr>
            <a:spLocks noGrp="1"/>
          </p:cNvSpPr>
          <p:nvPr>
            <p:ph type="dt" sz="half" idx="10"/>
          </p:nvPr>
        </p:nvSpPr>
        <p:spPr/>
        <p:txBody>
          <a:bodyPr/>
          <a:lstStyle/>
          <a:p>
            <a:fld id="{A130D091-A79B-4AEF-8A27-5743C54DE055}" type="datetime1">
              <a:rPr lang="en-GB" smtClean="0">
                <a:uFillTx/>
              </a:rPr>
              <a:t>01/09/2020</a:t>
            </a:fld>
            <a:endParaRPr lang="en-GB">
              <a:uFillTx/>
            </a:endParaRPr>
          </a:p>
        </p:txBody>
      </p:sp>
      <p:sp>
        <p:nvSpPr>
          <p:cNvPr id="4" name="Footer Placeholder 3"/>
          <p:cNvSpPr>
            <a:spLocks noGrp="1"/>
          </p:cNvSpPr>
          <p:nvPr>
            <p:ph type="ftr" sz="quarter" idx="11"/>
          </p:nvPr>
        </p:nvSpPr>
        <p:spPr/>
        <p:txBody>
          <a:bodyPr/>
          <a:lstStyle/>
          <a:p>
            <a:r>
              <a:rPr lang="en-GB">
                <a:uFillTx/>
              </a:rPr>
              <a:t>©Susan Schwab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58C17-FF13-4FE8-8953-B4F3D6DE312F}" type="datetime1">
              <a:rPr lang="en-GB" smtClean="0">
                <a:uFillTx/>
              </a:rPr>
              <a:t>01/09/2020</a:t>
            </a:fld>
            <a:endParaRPr lang="en-GB">
              <a:uFillTx/>
            </a:endParaRPr>
          </a:p>
        </p:txBody>
      </p:sp>
      <p:sp>
        <p:nvSpPr>
          <p:cNvPr id="3" name="Footer Placeholder 2"/>
          <p:cNvSpPr>
            <a:spLocks noGrp="1"/>
          </p:cNvSpPr>
          <p:nvPr>
            <p:ph type="ftr" sz="quarter" idx="11"/>
          </p:nvPr>
        </p:nvSpPr>
        <p:spPr/>
        <p:txBody>
          <a:bodyPr/>
          <a:lstStyle/>
          <a:p>
            <a:r>
              <a:rPr lang="en-GB">
                <a:uFillTx/>
              </a:rPr>
              <a:t>©Susan Schwab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uFillTx/>
              </a:defRPr>
            </a:lvl1pPr>
          </a:lstStyle>
          <a:p>
            <a:r>
              <a:rPr lang="en-US">
                <a:uFillTx/>
              </a:rPr>
              <a:t>Click to edit Master title style</a:t>
            </a:r>
            <a:endParaRPr lang="en-GB">
              <a:uFillTx/>
            </a:endParaRPr>
          </a:p>
        </p:txBody>
      </p:sp>
      <p:sp>
        <p:nvSpPr>
          <p:cNvPr id="3" name="Content Placeholder 2"/>
          <p:cNvSpPr>
            <a:spLocks noGrp="1"/>
          </p:cNvSpPr>
          <p:nvPr>
            <p:ph idx="1"/>
          </p:nvPr>
        </p:nvSpPr>
        <p:spPr>
          <a:xfrm>
            <a:off x="3575050" y="273050"/>
            <a:ext cx="5111750" cy="5853113"/>
          </a:xfrm>
        </p:spPr>
        <p:txBody>
          <a:bodyPr/>
          <a:lstStyle>
            <a:lvl1pPr>
              <a:defRPr sz="3200">
                <a:uFillTx/>
              </a:defRPr>
            </a:lvl1pPr>
            <a:lvl2pPr>
              <a:defRPr sz="2800">
                <a:uFillTx/>
              </a:defRPr>
            </a:lvl2pPr>
            <a:lvl3pPr>
              <a:defRPr sz="2400">
                <a:uFillTx/>
              </a:defRPr>
            </a:lvl3pPr>
            <a:lvl4pPr>
              <a:defRPr sz="2000">
                <a:uFillTx/>
              </a:defRPr>
            </a:lvl4pPr>
            <a:lvl5pPr>
              <a:defRPr sz="2000">
                <a:uFillTx/>
              </a:defRPr>
            </a:lvl5pPr>
            <a:lvl6pPr>
              <a:defRPr sz="2000">
                <a:uFillTx/>
              </a:defRPr>
            </a:lvl6pPr>
            <a:lvl7pPr>
              <a:defRPr sz="2000">
                <a:uFillTx/>
              </a:defRPr>
            </a:lvl7pPr>
            <a:lvl8pPr>
              <a:defRPr sz="2000">
                <a:uFillTx/>
              </a:defRPr>
            </a:lvl8pPr>
            <a:lvl9pPr>
              <a:defRPr sz="2000">
                <a:uFillTx/>
              </a:defRPr>
            </a:lvl9p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45E809D5-254D-482F-A61A-64746E41836A}" type="datetime1">
              <a:rPr lang="en-GB" smtClean="0">
                <a:uFillTx/>
              </a:rPr>
              <a:t>01/09/2020</a:t>
            </a:fld>
            <a:endParaRPr lang="en-GB">
              <a:uFillTx/>
            </a:endParaRPr>
          </a:p>
        </p:txBody>
      </p:sp>
      <p:sp>
        <p:nvSpPr>
          <p:cNvPr id="6" name="Footer Placeholder 5"/>
          <p:cNvSpPr>
            <a:spLocks noGrp="1"/>
          </p:cNvSpPr>
          <p:nvPr>
            <p:ph type="ftr" sz="quarter" idx="11"/>
          </p:nvPr>
        </p:nvSpPr>
        <p:spPr/>
        <p:txBody>
          <a:bodyPr/>
          <a:lstStyle/>
          <a:p>
            <a:r>
              <a:rPr lang="en-GB">
                <a:uFillTx/>
              </a:rPr>
              <a:t>©Susan Schwab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uFillTx/>
              </a:defRPr>
            </a:lvl1pPr>
          </a:lstStyle>
          <a:p>
            <a:r>
              <a:rPr lang="en-US">
                <a:uFillTx/>
              </a:rPr>
              <a:t>Click to edit Master title style</a:t>
            </a:r>
            <a:endParaRPr lang="en-GB">
              <a:uFillTx/>
            </a:endParaRP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uFillTx/>
              </a:defRPr>
            </a:lvl1pPr>
            <a:lvl2pPr marL="457200" indent="0">
              <a:buNone/>
              <a:defRPr sz="2800">
                <a:uFillTx/>
              </a:defRPr>
            </a:lvl2pPr>
            <a:lvl3pPr marL="914400" indent="0">
              <a:buNone/>
              <a:defRPr sz="2400">
                <a:uFillTx/>
              </a:defRPr>
            </a:lvl3pPr>
            <a:lvl4pPr marL="1371600" indent="0">
              <a:buNone/>
              <a:defRPr sz="2000">
                <a:uFillTx/>
              </a:defRPr>
            </a:lvl4pPr>
            <a:lvl5pPr marL="1828800" indent="0">
              <a:buNone/>
              <a:defRPr sz="2000">
                <a:uFillTx/>
              </a:defRPr>
            </a:lvl5pPr>
            <a:lvl6pPr marL="2286000" indent="0">
              <a:buNone/>
              <a:defRPr sz="2000">
                <a:uFillTx/>
              </a:defRPr>
            </a:lvl6pPr>
            <a:lvl7pPr marL="2743200" indent="0">
              <a:buNone/>
              <a:defRPr sz="2000">
                <a:uFillTx/>
              </a:defRPr>
            </a:lvl7pPr>
            <a:lvl8pPr marL="3200400" indent="0">
              <a:buNone/>
              <a:defRPr sz="2000">
                <a:uFillTx/>
              </a:defRPr>
            </a:lvl8pPr>
            <a:lvl9pPr marL="3657600" indent="0">
              <a:buNone/>
              <a:defRPr sz="2000">
                <a:uFillTx/>
              </a:defRPr>
            </a:lvl9pPr>
          </a:lstStyle>
          <a:p>
            <a:endParaRPr lang="en-GB">
              <a:uFillTx/>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uFillTx/>
              </a:defRPr>
            </a:lvl1pPr>
            <a:lvl2pPr marL="457200" indent="0">
              <a:buNone/>
              <a:defRPr sz="1200">
                <a:uFillTx/>
              </a:defRPr>
            </a:lvl2pPr>
            <a:lvl3pPr marL="914400" indent="0">
              <a:buNone/>
              <a:defRPr sz="1000">
                <a:uFillTx/>
              </a:defRPr>
            </a:lvl3pPr>
            <a:lvl4pPr marL="1371600" indent="0">
              <a:buNone/>
              <a:defRPr sz="900">
                <a:uFillTx/>
              </a:defRPr>
            </a:lvl4pPr>
            <a:lvl5pPr marL="1828800" indent="0">
              <a:buNone/>
              <a:defRPr sz="900">
                <a:uFillTx/>
              </a:defRPr>
            </a:lvl5pPr>
            <a:lvl6pPr marL="2286000" indent="0">
              <a:buNone/>
              <a:defRPr sz="900">
                <a:uFillTx/>
              </a:defRPr>
            </a:lvl6pPr>
            <a:lvl7pPr marL="2743200" indent="0">
              <a:buNone/>
              <a:defRPr sz="900">
                <a:uFillTx/>
              </a:defRPr>
            </a:lvl7pPr>
            <a:lvl8pPr marL="3200400" indent="0">
              <a:buNone/>
              <a:defRPr sz="900">
                <a:uFillTx/>
              </a:defRPr>
            </a:lvl8pPr>
            <a:lvl9pPr marL="3657600" indent="0">
              <a:buNone/>
              <a:defRPr sz="900">
                <a:uFillTx/>
              </a:defRPr>
            </a:lvl9pPr>
          </a:lstStyle>
          <a:p>
            <a:pPr lvl="0"/>
            <a:r>
              <a:rPr lang="en-US">
                <a:uFillTx/>
              </a:rPr>
              <a:t>Click to edit Master text styles</a:t>
            </a:r>
          </a:p>
        </p:txBody>
      </p:sp>
      <p:sp>
        <p:nvSpPr>
          <p:cNvPr id="5" name="Date Placeholder 4"/>
          <p:cNvSpPr>
            <a:spLocks noGrp="1"/>
          </p:cNvSpPr>
          <p:nvPr>
            <p:ph type="dt" sz="half" idx="10"/>
          </p:nvPr>
        </p:nvSpPr>
        <p:spPr/>
        <p:txBody>
          <a:bodyPr/>
          <a:lstStyle/>
          <a:p>
            <a:fld id="{D9E78F34-1269-4AF7-812A-41B875FFA4CD}" type="datetime1">
              <a:rPr lang="en-GB" smtClean="0">
                <a:uFillTx/>
              </a:rPr>
              <a:t>01/09/2020</a:t>
            </a:fld>
            <a:endParaRPr lang="en-GB">
              <a:uFillTx/>
            </a:endParaRPr>
          </a:p>
        </p:txBody>
      </p:sp>
      <p:sp>
        <p:nvSpPr>
          <p:cNvPr id="6" name="Footer Placeholder 5"/>
          <p:cNvSpPr>
            <a:spLocks noGrp="1"/>
          </p:cNvSpPr>
          <p:nvPr>
            <p:ph type="ftr" sz="quarter" idx="11"/>
          </p:nvPr>
        </p:nvSpPr>
        <p:spPr/>
        <p:txBody>
          <a:bodyPr/>
          <a:lstStyle/>
          <a:p>
            <a:r>
              <a:rPr lang="en-GB">
                <a:uFillTx/>
              </a:rPr>
              <a:t>©Susan Schwab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uFillTx/>
              </a:rPr>
              <a:t>‹#›</a:t>
            </a:fld>
            <a:endParaRPr lang="en-GB">
              <a:uFillTx/>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uFillTx/>
              </a:rPr>
              <a:t>Click to edit Master title style</a:t>
            </a:r>
            <a:endParaRPr lang="en-GB">
              <a:uFillTx/>
            </a:endParaRP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uFillTx/>
              </a:rPr>
              <a:t>Click to edit Master text styles</a:t>
            </a:r>
          </a:p>
          <a:p>
            <a:pPr lvl="1"/>
            <a:r>
              <a:rPr lang="en-US">
                <a:uFillTx/>
              </a:rPr>
              <a:t>Second level</a:t>
            </a:r>
          </a:p>
          <a:p>
            <a:pPr lvl="2"/>
            <a:r>
              <a:rPr lang="en-US">
                <a:uFillTx/>
              </a:rPr>
              <a:t>Third level</a:t>
            </a:r>
          </a:p>
          <a:p>
            <a:pPr lvl="3"/>
            <a:r>
              <a:rPr lang="en-US">
                <a:uFillTx/>
              </a:rPr>
              <a:t>Fourth level</a:t>
            </a:r>
          </a:p>
          <a:p>
            <a:pPr lvl="4"/>
            <a:r>
              <a:rPr lang="en-US">
                <a:uFillTx/>
              </a:rPr>
              <a:t>Fifth level</a:t>
            </a:r>
            <a:endParaRPr lang="en-GB">
              <a:uFillTx/>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uFillTx/>
              </a:defRPr>
            </a:lvl1pPr>
          </a:lstStyle>
          <a:p>
            <a:fld id="{C9EEECF1-6666-47A7-AF38-52769D673AC1}" type="datetime1">
              <a:rPr lang="en-GB" smtClean="0">
                <a:uFillTx/>
              </a:rPr>
              <a:t>01/09/2020</a:t>
            </a:fld>
            <a:endParaRPr lang="en-GB">
              <a:uFillTx/>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uFillTx/>
              </a:defRPr>
            </a:lvl1pPr>
          </a:lstStyle>
          <a:p>
            <a:r>
              <a:rPr lang="en-GB">
                <a:uFillTx/>
              </a:rPr>
              <a:t>©Susan Schwab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uFillTx/>
              </a:defRPr>
            </a:lvl1pPr>
          </a:lstStyle>
          <a:p>
            <a:fld id="{7627D4DA-CA93-4100-9923-91CA0C97AC6D}" type="slidenum">
              <a:rPr lang="en-GB" smtClean="0">
                <a:uFillTx/>
              </a:rPr>
              <a:t>‹#›</a:t>
            </a:fld>
            <a:endParaRPr lang="en-GB">
              <a:uFillTx/>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uFillTx/>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uFillTx/>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uFillTx/>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uFillTx/>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uFillTx/>
          <a:latin typeface="+mn-lt"/>
          <a:ea typeface="+mn-ea"/>
          <a:cs typeface="+mn-cs"/>
        </a:defRPr>
      </a:lvl9pPr>
    </p:bodyStyle>
    <p:otherStyle>
      <a:defPPr>
        <a:defRPr lang="en-US">
          <a:uFillTx/>
        </a:defRPr>
      </a:defPPr>
      <a:lvl1pPr marL="0" algn="l" defTabSz="914400" rtl="0" eaLnBrk="1" latinLnBrk="0" hangingPunct="1">
        <a:defRPr sz="1800" kern="1200">
          <a:solidFill>
            <a:schemeClr val="tx1"/>
          </a:solidFill>
          <a:uFillTx/>
          <a:latin typeface="+mn-lt"/>
          <a:ea typeface="+mn-ea"/>
          <a:cs typeface="+mn-cs"/>
        </a:defRPr>
      </a:lvl1pPr>
      <a:lvl2pPr marL="457200" algn="l" defTabSz="914400" rtl="0" eaLnBrk="1" latinLnBrk="0" hangingPunct="1">
        <a:defRPr sz="1800" kern="1200">
          <a:solidFill>
            <a:schemeClr val="tx1"/>
          </a:solidFill>
          <a:uFillTx/>
          <a:latin typeface="+mn-lt"/>
          <a:ea typeface="+mn-ea"/>
          <a:cs typeface="+mn-cs"/>
        </a:defRPr>
      </a:lvl2pPr>
      <a:lvl3pPr marL="914400" algn="l" defTabSz="914400" rtl="0" eaLnBrk="1" latinLnBrk="0" hangingPunct="1">
        <a:defRPr sz="1800" kern="1200">
          <a:solidFill>
            <a:schemeClr val="tx1"/>
          </a:solidFill>
          <a:uFillTx/>
          <a:latin typeface="+mn-lt"/>
          <a:ea typeface="+mn-ea"/>
          <a:cs typeface="+mn-cs"/>
        </a:defRPr>
      </a:lvl3pPr>
      <a:lvl4pPr marL="1371600" algn="l" defTabSz="914400" rtl="0" eaLnBrk="1" latinLnBrk="0" hangingPunct="1">
        <a:defRPr sz="1800" kern="1200">
          <a:solidFill>
            <a:schemeClr val="tx1"/>
          </a:solidFill>
          <a:uFillTx/>
          <a:latin typeface="+mn-lt"/>
          <a:ea typeface="+mn-ea"/>
          <a:cs typeface="+mn-cs"/>
        </a:defRPr>
      </a:lvl4pPr>
      <a:lvl5pPr marL="1828800" algn="l" defTabSz="914400" rtl="0" eaLnBrk="1" latinLnBrk="0" hangingPunct="1">
        <a:defRPr sz="1800" kern="1200">
          <a:solidFill>
            <a:schemeClr val="tx1"/>
          </a:solidFill>
          <a:uFillTx/>
          <a:latin typeface="+mn-lt"/>
          <a:ea typeface="+mn-ea"/>
          <a:cs typeface="+mn-cs"/>
        </a:defRPr>
      </a:lvl5pPr>
      <a:lvl6pPr marL="2286000" algn="l" defTabSz="914400" rtl="0" eaLnBrk="1" latinLnBrk="0" hangingPunct="1">
        <a:defRPr sz="1800" kern="1200">
          <a:solidFill>
            <a:schemeClr val="tx1"/>
          </a:solidFill>
          <a:uFillTx/>
          <a:latin typeface="+mn-lt"/>
          <a:ea typeface="+mn-ea"/>
          <a:cs typeface="+mn-cs"/>
        </a:defRPr>
      </a:lvl6pPr>
      <a:lvl7pPr marL="2743200" algn="l" defTabSz="914400" rtl="0" eaLnBrk="1" latinLnBrk="0" hangingPunct="1">
        <a:defRPr sz="1800" kern="1200">
          <a:solidFill>
            <a:schemeClr val="tx1"/>
          </a:solidFill>
          <a:uFillTx/>
          <a:latin typeface="+mn-lt"/>
          <a:ea typeface="+mn-ea"/>
          <a:cs typeface="+mn-cs"/>
        </a:defRPr>
      </a:lvl7pPr>
      <a:lvl8pPr marL="3200400" algn="l" defTabSz="914400" rtl="0" eaLnBrk="1" latinLnBrk="0" hangingPunct="1">
        <a:defRPr sz="1800" kern="1200">
          <a:solidFill>
            <a:schemeClr val="tx1"/>
          </a:solidFill>
          <a:uFillTx/>
          <a:latin typeface="+mn-lt"/>
          <a:ea typeface="+mn-ea"/>
          <a:cs typeface="+mn-cs"/>
        </a:defRPr>
      </a:lvl8pPr>
      <a:lvl9pPr marL="3657600" algn="l" defTabSz="914400" rtl="0" eaLnBrk="1" latinLnBrk="0" hangingPunct="1">
        <a:defRPr sz="1800" kern="1200">
          <a:solidFill>
            <a:schemeClr val="tx1"/>
          </a:solidFill>
          <a:uFillTx/>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annah\Downloads\m_164501 (1).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1"/>
            <a:ext cx="9144000" cy="6390110"/>
          </a:xfrm>
          <a:prstGeom prst="rect">
            <a:avLst/>
          </a:prstGeom>
          <a:noFill/>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6" name="Slide Number Placeholder 5"/>
          <p:cNvSpPr>
            <a:spLocks noGrp="1"/>
          </p:cNvSpPr>
          <p:nvPr>
            <p:ph type="sldNum" sz="quarter" idx="12"/>
          </p:nvPr>
        </p:nvSpPr>
        <p:spPr/>
        <p:txBody>
          <a:bodyPr/>
          <a:lstStyle/>
          <a:p>
            <a:fld id="{7627D4DA-CA93-4100-9923-91CA0C97AC6D}" type="slidenum">
              <a:rPr lang="en-GB" smtClean="0">
                <a:uFillTx/>
              </a:rPr>
              <a:t>1</a:t>
            </a:fld>
            <a:endParaRPr lang="en-GB">
              <a:uFillTx/>
            </a:endParaRPr>
          </a:p>
        </p:txBody>
      </p:sp>
      <p:sp>
        <p:nvSpPr>
          <p:cNvPr id="9" name="Rectangle 8"/>
          <p:cNvSpPr>
            <a:spLocks/>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uFillTx/>
            </a:endParaRPr>
          </a:p>
        </p:txBody>
      </p:sp>
      <p:sp>
        <p:nvSpPr>
          <p:cNvPr id="8" name="Footer Placeholder 7"/>
          <p:cNvSpPr>
            <a:spLocks noGrp="1"/>
          </p:cNvSpPr>
          <p:nvPr>
            <p:ph type="ftr" sz="quarter" idx="11"/>
          </p:nvPr>
        </p:nvSpPr>
        <p:spPr>
          <a:xfrm>
            <a:off x="2" y="6426066"/>
            <a:ext cx="9143999" cy="365125"/>
          </a:xfrm>
        </p:spPr>
        <p:txBody>
          <a:bodyPr/>
          <a:lstStyle/>
          <a:p>
            <a:r>
              <a:rPr lang="en-GB" dirty="0">
                <a:solidFill>
                  <a:schemeClr val="bg1">
                    <a:lumMod val="95000"/>
                  </a:schemeClr>
                </a:solidFill>
                <a:uFillTx/>
              </a:rPr>
              <a:t>The image is </a:t>
            </a:r>
            <a:r>
              <a:rPr lang="fr-FR" dirty="0">
                <a:solidFill>
                  <a:schemeClr val="bg1">
                    <a:lumMod val="95000"/>
                  </a:schemeClr>
                </a:solidFill>
                <a:uFillTx/>
              </a:rPr>
              <a:t>©</a:t>
            </a:r>
            <a:r>
              <a:rPr lang="fr-FR" dirty="0" err="1">
                <a:solidFill>
                  <a:schemeClr val="bg1">
                    <a:lumMod val="95000"/>
                  </a:schemeClr>
                </a:solidFill>
                <a:uFillTx/>
              </a:rPr>
              <a:t>Gokayama</a:t>
            </a:r>
            <a:r>
              <a:rPr lang="fr-FR" dirty="0">
                <a:solidFill>
                  <a:schemeClr val="bg1">
                    <a:lumMod val="95000"/>
                  </a:schemeClr>
                </a:solidFill>
                <a:uFillTx/>
              </a:rPr>
              <a:t> </a:t>
            </a:r>
            <a:r>
              <a:rPr lang="fr-FR" dirty="0" err="1">
                <a:solidFill>
                  <a:schemeClr val="bg1">
                    <a:lumMod val="95000"/>
                  </a:schemeClr>
                </a:solidFill>
                <a:uFillTx/>
              </a:rPr>
              <a:t>Tourist</a:t>
            </a:r>
            <a:r>
              <a:rPr lang="fr-FR" dirty="0">
                <a:solidFill>
                  <a:schemeClr val="bg1">
                    <a:lumMod val="95000"/>
                  </a:schemeClr>
                </a:solidFill>
                <a:uFillTx/>
              </a:rPr>
              <a:t> Information Center/©JNTO</a:t>
            </a:r>
            <a:endParaRPr lang="en-GB" dirty="0">
              <a:solidFill>
                <a:schemeClr val="bg1">
                  <a:lumMod val="95000"/>
                </a:schemeClr>
              </a:solidFill>
              <a:uFillTx/>
            </a:endParaRPr>
          </a:p>
        </p:txBody>
      </p:sp>
      <p:sp>
        <p:nvSpPr>
          <p:cNvPr id="2" name="Rectangle 1"/>
          <p:cNvSpPr>
            <a:spLocks/>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uFillTx/>
            </a:endParaRPr>
          </a:p>
        </p:txBody>
      </p:sp>
      <p:sp>
        <p:nvSpPr>
          <p:cNvPr id="14" name="TextBox 13"/>
          <p:cNvSpPr txBox="1">
            <a:spLocks/>
          </p:cNvSpPr>
          <p:nvPr/>
        </p:nvSpPr>
        <p:spPr>
          <a:xfrm>
            <a:off x="179148" y="5445224"/>
            <a:ext cx="7848872" cy="646331"/>
          </a:xfrm>
          <a:prstGeom prst="rect">
            <a:avLst/>
          </a:prstGeom>
          <a:solidFill>
            <a:schemeClr val="bg1"/>
          </a:solidFill>
          <a:ln w="38100">
            <a:solidFill>
              <a:schemeClr val="tx1"/>
            </a:solidFill>
          </a:ln>
        </p:spPr>
        <p:txBody>
          <a:bodyPr wrap="square" rtlCol="0">
            <a:spAutoFit/>
          </a:bodyPr>
          <a:lstStyle/>
          <a:p>
            <a:pPr algn="ctr"/>
            <a:r>
              <a:rPr lang="en-GB" sz="3600" b="1" dirty="0">
                <a:solidFill>
                  <a:srgbClr val="E60000"/>
                </a:solidFill>
                <a:effectLst>
                  <a:outerShdw blurRad="38100" dist="38100" dir="2700000" algn="tl">
                    <a:srgbClr val="000000">
                      <a:alpha val="43137"/>
                    </a:srgbClr>
                  </a:outerShdw>
                </a:effectLst>
                <a:uFillTx/>
                <a:latin typeface="Kristen ITC" panose="03050502040202030202" pitchFamily="66" charset="0"/>
                <a:ea typeface="Kozuka Gothic Pro B" pitchFamily="34" charset="-128"/>
              </a:rPr>
              <a:t>Explore the Peach Boy’s World </a:t>
            </a: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C:\Users\hannah\Downloads\m_156179.jpg"/>
          <p:cNvPicPr>
            <a:picLocks noChangeAspect="1" noChangeArrowheads="1"/>
          </p:cNvPicPr>
          <p:nvPr/>
        </p:nvPicPr>
        <p:blipFill>
          <a:blip r:embed="rId3" cstate="print"/>
          <a:srcRect/>
          <a:stretch>
            <a:fillRect/>
          </a:stretch>
        </p:blipFill>
        <p:spPr bwMode="auto">
          <a:xfrm>
            <a:off x="4487882" y="3447920"/>
            <a:ext cx="4656117" cy="3492088"/>
          </a:xfrm>
          <a:prstGeom prst="rect">
            <a:avLst/>
          </a:prstGeom>
          <a:noFill/>
        </p:spPr>
      </p:pic>
      <p:pic>
        <p:nvPicPr>
          <p:cNvPr id="5" name="Picture 3" descr="C:\Users\hannah\Downloads\l_171465.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38937" y="-4702"/>
            <a:ext cx="4634087" cy="3713937"/>
          </a:xfrm>
          <a:prstGeom prst="rect">
            <a:avLst/>
          </a:prstGeom>
          <a:noFill/>
        </p:spPr>
      </p:pic>
      <p:pic>
        <p:nvPicPr>
          <p:cNvPr id="1033" name="Picture 9" descr="C:\Users\hannah\Downloads\m_153923 (1).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38937" y="3466064"/>
            <a:ext cx="4634087" cy="3445499"/>
          </a:xfrm>
          <a:prstGeom prst="rect">
            <a:avLst/>
          </a:prstGeom>
          <a:noFill/>
        </p:spPr>
      </p:pic>
      <p:pic>
        <p:nvPicPr>
          <p:cNvPr id="1028" name="Picture 4" descr="C:\Users\hannah\Downloads\l_183363.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482932" y="-4702"/>
            <a:ext cx="4661067" cy="3470766"/>
          </a:xfrm>
          <a:prstGeom prst="rect">
            <a:avLst/>
          </a:prstGeom>
          <a:noFill/>
        </p:spPr>
      </p:pic>
      <p:sp>
        <p:nvSpPr>
          <p:cNvPr id="3" name="TextBox 2"/>
          <p:cNvSpPr txBox="1">
            <a:spLocks/>
          </p:cNvSpPr>
          <p:nvPr/>
        </p:nvSpPr>
        <p:spPr>
          <a:xfrm>
            <a:off x="3414963" y="3217346"/>
            <a:ext cx="1978955" cy="360496"/>
          </a:xfrm>
          <a:prstGeom prst="rect">
            <a:avLst/>
          </a:prstGeom>
          <a:noFill/>
        </p:spPr>
        <p:txBody>
          <a:bodyPr wrap="square" rtlCol="0">
            <a:spAutoFit/>
          </a:bodyPr>
          <a:lstStyle/>
          <a:p>
            <a:r>
              <a:rPr lang="en-GB" sz="1400" dirty="0">
                <a:solidFill>
                  <a:schemeClr val="bg1"/>
                </a:solidFill>
                <a:uFillTx/>
              </a:rPr>
              <a:t>©JTA/ ©JNTO</a:t>
            </a:r>
          </a:p>
        </p:txBody>
      </p:sp>
      <p:sp>
        <p:nvSpPr>
          <p:cNvPr id="17" name="Rectangle 16"/>
          <p:cNvSpPr>
            <a:spLocks/>
          </p:cNvSpPr>
          <p:nvPr/>
        </p:nvSpPr>
        <p:spPr>
          <a:xfrm>
            <a:off x="8081187" y="6200645"/>
            <a:ext cx="721672"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Sea</a:t>
            </a:r>
            <a:endParaRPr lang="en-GB" sz="2400" dirty="0">
              <a:uFillTx/>
              <a:latin typeface="Viner Hand ITC" panose="03070502030502020203" pitchFamily="66" charset="0"/>
              <a:ea typeface="Kozuka Gothic Pro R" pitchFamily="34" charset="-128"/>
            </a:endParaRPr>
          </a:p>
        </p:txBody>
      </p:sp>
      <p:sp>
        <p:nvSpPr>
          <p:cNvPr id="24" name="Rectangle 23"/>
          <p:cNvSpPr>
            <a:spLocks/>
          </p:cNvSpPr>
          <p:nvPr/>
        </p:nvSpPr>
        <p:spPr>
          <a:xfrm>
            <a:off x="311959" y="6212521"/>
            <a:ext cx="1228031" cy="461664"/>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Forests</a:t>
            </a:r>
            <a:endParaRPr lang="en-GB" sz="2400" dirty="0">
              <a:uFillTx/>
              <a:latin typeface="Viner Hand ITC" panose="03070502030502020203" pitchFamily="66" charset="0"/>
              <a:ea typeface="Kozuka Gothic Pro R" pitchFamily="34" charset="-128"/>
            </a:endParaRPr>
          </a:p>
        </p:txBody>
      </p:sp>
      <p:sp>
        <p:nvSpPr>
          <p:cNvPr id="14" name="Rectangle 13"/>
          <p:cNvSpPr>
            <a:spLocks/>
          </p:cNvSpPr>
          <p:nvPr/>
        </p:nvSpPr>
        <p:spPr>
          <a:xfrm>
            <a:off x="7164288" y="2368755"/>
            <a:ext cx="1758815"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Mountains</a:t>
            </a:r>
            <a:endParaRPr lang="en-GB" sz="2400" dirty="0">
              <a:uFillTx/>
              <a:latin typeface="Viner Hand ITC" panose="03070502030502020203" pitchFamily="66" charset="0"/>
              <a:ea typeface="Kozuka Gothic Pro R" pitchFamily="34" charset="-128"/>
            </a:endParaRPr>
          </a:p>
        </p:txBody>
      </p:sp>
      <p:sp>
        <p:nvSpPr>
          <p:cNvPr id="18" name="TextBox 17"/>
          <p:cNvSpPr txBox="1">
            <a:spLocks/>
          </p:cNvSpPr>
          <p:nvPr/>
        </p:nvSpPr>
        <p:spPr>
          <a:xfrm>
            <a:off x="7073871" y="2961657"/>
            <a:ext cx="2736304" cy="307777"/>
          </a:xfrm>
          <a:prstGeom prst="rect">
            <a:avLst/>
          </a:prstGeom>
          <a:noFill/>
        </p:spPr>
        <p:txBody>
          <a:bodyPr wrap="square" rtlCol="0">
            <a:spAutoFit/>
          </a:bodyPr>
          <a:lstStyle/>
          <a:p>
            <a:r>
              <a:rPr lang="en-GB" sz="1400" dirty="0">
                <a:solidFill>
                  <a:schemeClr val="bg1"/>
                </a:solidFill>
                <a:uFillTx/>
              </a:rPr>
              <a:t>©</a:t>
            </a:r>
            <a:r>
              <a:rPr lang="en-GB" sz="1400" dirty="0" err="1">
                <a:solidFill>
                  <a:schemeClr val="bg1"/>
                </a:solidFill>
                <a:uFillTx/>
              </a:rPr>
              <a:t>Yasufumi</a:t>
            </a:r>
            <a:r>
              <a:rPr lang="en-GB" sz="1400" dirty="0">
                <a:solidFill>
                  <a:schemeClr val="bg1"/>
                </a:solidFill>
                <a:uFillTx/>
              </a:rPr>
              <a:t> Nishi/©JNTO</a:t>
            </a:r>
          </a:p>
        </p:txBody>
      </p:sp>
      <p:sp>
        <p:nvSpPr>
          <p:cNvPr id="19" name="TextBox 18"/>
          <p:cNvSpPr txBox="1">
            <a:spLocks/>
          </p:cNvSpPr>
          <p:nvPr/>
        </p:nvSpPr>
        <p:spPr>
          <a:xfrm>
            <a:off x="2507846" y="6334780"/>
            <a:ext cx="1769743" cy="523220"/>
          </a:xfrm>
          <a:prstGeom prst="rect">
            <a:avLst/>
          </a:prstGeom>
          <a:noFill/>
        </p:spPr>
        <p:txBody>
          <a:bodyPr wrap="square" rtlCol="0">
            <a:spAutoFit/>
          </a:bodyPr>
          <a:lstStyle/>
          <a:p>
            <a:r>
              <a:rPr lang="en-GB" sz="1400" dirty="0">
                <a:solidFill>
                  <a:schemeClr val="bg1"/>
                </a:solidFill>
                <a:uFillTx/>
              </a:rPr>
              <a:t>©Akira Okada/©JNTO</a:t>
            </a:r>
          </a:p>
        </p:txBody>
      </p:sp>
      <p:grpSp>
        <p:nvGrpSpPr>
          <p:cNvPr id="6" name="Group 5"/>
          <p:cNvGrpSpPr/>
          <p:nvPr/>
        </p:nvGrpSpPr>
        <p:grpSpPr>
          <a:xfrm>
            <a:off x="121907" y="2368755"/>
            <a:ext cx="1291302" cy="1013450"/>
            <a:chOff x="121907" y="2368755"/>
            <a:chExt cx="1291302" cy="1013450"/>
          </a:xfrm>
        </p:grpSpPr>
        <p:sp>
          <p:nvSpPr>
            <p:cNvPr id="29" name="Rectangle 28"/>
            <p:cNvSpPr>
              <a:spLocks/>
            </p:cNvSpPr>
            <p:nvPr/>
          </p:nvSpPr>
          <p:spPr>
            <a:xfrm>
              <a:off x="121907" y="2368755"/>
              <a:ext cx="1051891" cy="461665"/>
            </a:xfrm>
            <a:prstGeom prst="rect">
              <a:avLst/>
            </a:prstGeom>
            <a:solidFill>
              <a:schemeClr val="bg1"/>
            </a:solidFill>
            <a:ln>
              <a:noFill/>
            </a:ln>
          </p:spPr>
          <p:txBody>
            <a:bodyPr wrap="none">
              <a:spAutoFit/>
            </a:bodyPr>
            <a:lstStyle/>
            <a:p>
              <a:r>
                <a:rPr lang="en-GB" sz="2400" b="1" dirty="0">
                  <a:uFillTx/>
                  <a:latin typeface="Viner Hand ITC" panose="03070502030502020203" pitchFamily="66" charset="0"/>
                  <a:ea typeface="Kozuka Gothic Pro R" pitchFamily="34" charset="-128"/>
                </a:rPr>
                <a:t>Rivers</a:t>
              </a:r>
              <a:endParaRPr lang="en-GB" sz="2400" dirty="0">
                <a:uFillTx/>
                <a:latin typeface="Viner Hand ITC" panose="03070502030502020203" pitchFamily="66" charset="0"/>
                <a:ea typeface="Kozuka Gothic Pro R" pitchFamily="34" charset="-128"/>
              </a:endParaRPr>
            </a:p>
          </p:txBody>
        </p:sp>
        <p:sp>
          <p:nvSpPr>
            <p:cNvPr id="2" name="TextBox 1"/>
            <p:cNvSpPr txBox="1">
              <a:spLocks/>
            </p:cNvSpPr>
            <p:nvPr/>
          </p:nvSpPr>
          <p:spPr>
            <a:xfrm>
              <a:off x="121907" y="3074428"/>
              <a:ext cx="1291302" cy="307777"/>
            </a:xfrm>
            <a:prstGeom prst="rect">
              <a:avLst/>
            </a:prstGeom>
            <a:noFill/>
          </p:spPr>
          <p:txBody>
            <a:bodyPr wrap="square" rtlCol="0">
              <a:spAutoFit/>
            </a:bodyPr>
            <a:lstStyle/>
            <a:p>
              <a:r>
                <a:rPr lang="en-GB" sz="1400" dirty="0">
                  <a:solidFill>
                    <a:schemeClr val="bg1"/>
                  </a:solidFill>
                  <a:uFillTx/>
                </a:rPr>
                <a:t>©JTA/ ©JNTO</a:t>
              </a:r>
            </a:p>
          </p:txBody>
        </p:sp>
      </p:grpSp>
      <p:sp>
        <p:nvSpPr>
          <p:cNvPr id="27" name="TextBox 26"/>
          <p:cNvSpPr txBox="1">
            <a:spLocks/>
          </p:cNvSpPr>
          <p:nvPr/>
        </p:nvSpPr>
        <p:spPr>
          <a:xfrm>
            <a:off x="2994017" y="3074428"/>
            <a:ext cx="2977830" cy="646331"/>
          </a:xfrm>
          <a:prstGeom prst="rect">
            <a:avLst/>
          </a:prstGeom>
          <a:solidFill>
            <a:schemeClr val="bg1"/>
          </a:solidFill>
          <a:ln w="38100">
            <a:solidFill>
              <a:schemeClr val="tx1"/>
            </a:solidFill>
          </a:ln>
        </p:spPr>
        <p:txBody>
          <a:bodyPr wrap="square" rtlCol="0">
            <a:spAutoFit/>
          </a:bodyPr>
          <a:lstStyle/>
          <a:p>
            <a:pPr algn="ctr"/>
            <a:r>
              <a:rPr lang="en-GB" sz="3600" b="1" dirty="0">
                <a:solidFill>
                  <a:srgbClr val="E60000"/>
                </a:solidFill>
                <a:effectLst>
                  <a:outerShdw blurRad="38100" dist="38100" dir="2700000" algn="tl">
                    <a:srgbClr val="000000">
                      <a:alpha val="43137"/>
                    </a:srgbClr>
                  </a:outerShdw>
                </a:effectLst>
                <a:uFillTx/>
                <a:latin typeface="Kristen ITC" panose="03050502040202030202" pitchFamily="66" charset="0"/>
                <a:ea typeface="Kozuka Gothic Pro B" pitchFamily="34" charset="-128"/>
              </a:rPr>
              <a:t>Landscape</a:t>
            </a:r>
          </a:p>
        </p:txBody>
      </p:sp>
      <p:sp>
        <p:nvSpPr>
          <p:cNvPr id="20" name="TextBox 19"/>
          <p:cNvSpPr txBox="1">
            <a:spLocks/>
          </p:cNvSpPr>
          <p:nvPr/>
        </p:nvSpPr>
        <p:spPr>
          <a:xfrm>
            <a:off x="4509046" y="6398523"/>
            <a:ext cx="1769743" cy="523220"/>
          </a:xfrm>
          <a:prstGeom prst="rect">
            <a:avLst/>
          </a:prstGeom>
          <a:noFill/>
        </p:spPr>
        <p:txBody>
          <a:bodyPr wrap="square" rtlCol="0">
            <a:spAutoFit/>
          </a:bodyPr>
          <a:lstStyle/>
          <a:p>
            <a:r>
              <a:rPr lang="en-GB" sz="1400" dirty="0">
                <a:solidFill>
                  <a:schemeClr val="bg1"/>
                </a:solidFill>
                <a:uFillTx/>
              </a:rPr>
              <a:t>©</a:t>
            </a:r>
            <a:r>
              <a:rPr lang="en-GB" sz="1400" dirty="0" err="1">
                <a:solidFill>
                  <a:schemeClr val="bg1"/>
                </a:solidFill>
                <a:uFillTx/>
              </a:rPr>
              <a:t>Yasufumi</a:t>
            </a:r>
            <a:r>
              <a:rPr lang="en-GB" sz="1400" dirty="0">
                <a:solidFill>
                  <a:schemeClr val="bg1"/>
                </a:solidFill>
                <a:uFillTx/>
              </a:rPr>
              <a:t> Nishi/© JNTO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info\Downloads\l_165137.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04987" y="3574401"/>
            <a:ext cx="4539013" cy="3420015"/>
          </a:xfrm>
          <a:prstGeom prst="rect">
            <a:avLst/>
          </a:prstGeom>
          <a:noFill/>
        </p:spPr>
      </p:pic>
      <p:pic>
        <p:nvPicPr>
          <p:cNvPr id="1028" name="Picture 4" descr="C:\Users\info\Downloads\l_182507.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 y="3600311"/>
            <a:ext cx="4604989" cy="3310436"/>
          </a:xfrm>
          <a:prstGeom prst="rect">
            <a:avLst/>
          </a:prstGeom>
          <a:noFill/>
        </p:spPr>
      </p:pic>
      <p:pic>
        <p:nvPicPr>
          <p:cNvPr id="1027" name="Picture 3" descr="C:\Users\info\Downloads\l_163645.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243647" y="-4625"/>
            <a:ext cx="4900353" cy="3604936"/>
          </a:xfrm>
          <a:prstGeom prst="rect">
            <a:avLst/>
          </a:prstGeom>
          <a:noFill/>
        </p:spPr>
      </p:pic>
      <p:pic>
        <p:nvPicPr>
          <p:cNvPr id="1026" name="Picture 2" descr="C:\Users\info\Downloads\l_102115.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802" y="-4625"/>
            <a:ext cx="4602185" cy="3604936"/>
          </a:xfrm>
          <a:prstGeom prst="rect">
            <a:avLst/>
          </a:prstGeom>
          <a:noFill/>
        </p:spPr>
      </p:pic>
      <p:sp>
        <p:nvSpPr>
          <p:cNvPr id="5" name="Slide Number Placeholder 4"/>
          <p:cNvSpPr>
            <a:spLocks noGrp="1"/>
          </p:cNvSpPr>
          <p:nvPr>
            <p:ph type="sldNum" sz="quarter" idx="12"/>
          </p:nvPr>
        </p:nvSpPr>
        <p:spPr/>
        <p:txBody>
          <a:bodyPr/>
          <a:lstStyle/>
          <a:p>
            <a:fld id="{7627D4DA-CA93-4100-9923-91CA0C97AC6D}" type="slidenum">
              <a:rPr lang="en-GB" smtClean="0">
                <a:uFillTx/>
              </a:rPr>
              <a:t>3</a:t>
            </a:fld>
            <a:endParaRPr lang="en-GB">
              <a:uFillTx/>
            </a:endParaRPr>
          </a:p>
        </p:txBody>
      </p:sp>
      <p:sp>
        <p:nvSpPr>
          <p:cNvPr id="9" name="TextBox 8"/>
          <p:cNvSpPr txBox="1">
            <a:spLocks/>
          </p:cNvSpPr>
          <p:nvPr/>
        </p:nvSpPr>
        <p:spPr>
          <a:xfrm>
            <a:off x="3025288" y="3025221"/>
            <a:ext cx="3066803" cy="1200329"/>
          </a:xfrm>
          <a:prstGeom prst="rect">
            <a:avLst/>
          </a:prstGeom>
          <a:solidFill>
            <a:schemeClr val="bg1"/>
          </a:solidFill>
          <a:ln w="38100">
            <a:solidFill>
              <a:schemeClr val="tx1"/>
            </a:solidFill>
          </a:ln>
        </p:spPr>
        <p:txBody>
          <a:bodyPr wrap="square" rtlCol="0">
            <a:spAutoFit/>
          </a:bodyPr>
          <a:lstStyle/>
          <a:p>
            <a:pPr algn="ctr"/>
            <a:r>
              <a:rPr lang="en-GB" sz="3600" b="1" dirty="0">
                <a:solidFill>
                  <a:srgbClr val="E60000"/>
                </a:solidFill>
                <a:effectLst>
                  <a:outerShdw blurRad="38100" dist="38100" dir="2700000" algn="tl">
                    <a:srgbClr val="000000">
                      <a:alpha val="43137"/>
                    </a:srgbClr>
                  </a:outerShdw>
                </a:effectLst>
                <a:uFillTx/>
                <a:latin typeface="Kristen ITC" panose="03050502040202030202" pitchFamily="66" charset="0"/>
                <a:ea typeface="Kozuka Gothic Pro B" pitchFamily="34" charset="-128"/>
              </a:rPr>
              <a:t>Traditional Buildings</a:t>
            </a:r>
          </a:p>
        </p:txBody>
      </p:sp>
      <p:sp>
        <p:nvSpPr>
          <p:cNvPr id="10" name="Rectangle 9"/>
          <p:cNvSpPr>
            <a:spLocks/>
          </p:cNvSpPr>
          <p:nvPr/>
        </p:nvSpPr>
        <p:spPr>
          <a:xfrm>
            <a:off x="211187" y="3047128"/>
            <a:ext cx="1939174"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Farmhouses</a:t>
            </a:r>
            <a:endParaRPr lang="en-GB" sz="2400" dirty="0">
              <a:uFillTx/>
              <a:latin typeface="Viner Hand ITC" panose="03070502030502020203" pitchFamily="66" charset="0"/>
              <a:ea typeface="Kozuka Gothic Pro R" pitchFamily="34" charset="-128"/>
            </a:endParaRPr>
          </a:p>
        </p:txBody>
      </p:sp>
      <p:sp>
        <p:nvSpPr>
          <p:cNvPr id="11" name="Rectangle 10"/>
          <p:cNvSpPr>
            <a:spLocks/>
          </p:cNvSpPr>
          <p:nvPr/>
        </p:nvSpPr>
        <p:spPr>
          <a:xfrm>
            <a:off x="7756671" y="3037097"/>
            <a:ext cx="1205779"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Castles</a:t>
            </a:r>
            <a:endParaRPr lang="en-GB" sz="2400" dirty="0">
              <a:uFillTx/>
              <a:latin typeface="Viner Hand ITC" panose="03070502030502020203" pitchFamily="66" charset="0"/>
              <a:ea typeface="Kozuka Gothic Pro R" pitchFamily="34" charset="-128"/>
            </a:endParaRPr>
          </a:p>
        </p:txBody>
      </p:sp>
      <p:sp>
        <p:nvSpPr>
          <p:cNvPr id="12" name="Rectangle 11"/>
          <p:cNvSpPr>
            <a:spLocks/>
          </p:cNvSpPr>
          <p:nvPr/>
        </p:nvSpPr>
        <p:spPr>
          <a:xfrm>
            <a:off x="249981" y="6292163"/>
            <a:ext cx="1317990"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Villages</a:t>
            </a:r>
          </a:p>
        </p:txBody>
      </p:sp>
      <p:sp>
        <p:nvSpPr>
          <p:cNvPr id="13" name="Rectangle 12"/>
          <p:cNvSpPr>
            <a:spLocks/>
          </p:cNvSpPr>
          <p:nvPr/>
        </p:nvSpPr>
        <p:spPr>
          <a:xfrm>
            <a:off x="7683143" y="6292163"/>
            <a:ext cx="1409579" cy="461664"/>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Temples</a:t>
            </a:r>
          </a:p>
        </p:txBody>
      </p:sp>
      <p:sp>
        <p:nvSpPr>
          <p:cNvPr id="2" name="TextBox 1"/>
          <p:cNvSpPr txBox="1">
            <a:spLocks/>
          </p:cNvSpPr>
          <p:nvPr/>
        </p:nvSpPr>
        <p:spPr>
          <a:xfrm>
            <a:off x="206177" y="332656"/>
            <a:ext cx="1296144" cy="261610"/>
          </a:xfrm>
          <a:prstGeom prst="rect">
            <a:avLst/>
          </a:prstGeom>
          <a:noFill/>
        </p:spPr>
        <p:txBody>
          <a:bodyPr wrap="square" rtlCol="0">
            <a:spAutoFit/>
          </a:bodyPr>
          <a:lstStyle/>
          <a:p>
            <a:r>
              <a:rPr lang="en-GB" sz="1100" dirty="0">
                <a:solidFill>
                  <a:schemeClr val="bg1"/>
                </a:solidFill>
                <a:uFillTx/>
              </a:rPr>
              <a:t>©JNTO</a:t>
            </a:r>
          </a:p>
        </p:txBody>
      </p:sp>
      <p:sp>
        <p:nvSpPr>
          <p:cNvPr id="3" name="TextBox 2"/>
          <p:cNvSpPr txBox="1">
            <a:spLocks/>
          </p:cNvSpPr>
          <p:nvPr/>
        </p:nvSpPr>
        <p:spPr>
          <a:xfrm>
            <a:off x="7436001" y="210557"/>
            <a:ext cx="2160240" cy="261610"/>
          </a:xfrm>
          <a:prstGeom prst="rect">
            <a:avLst/>
          </a:prstGeom>
          <a:noFill/>
        </p:spPr>
        <p:txBody>
          <a:bodyPr wrap="square" rtlCol="0">
            <a:spAutoFit/>
          </a:bodyPr>
          <a:lstStyle/>
          <a:p>
            <a:r>
              <a:rPr lang="en-GB" sz="1100" dirty="0">
                <a:solidFill>
                  <a:schemeClr val="bg1"/>
                </a:solidFill>
                <a:uFillTx/>
              </a:rPr>
              <a:t>©Matsumoto city/©JNTO</a:t>
            </a:r>
          </a:p>
        </p:txBody>
      </p:sp>
      <p:sp>
        <p:nvSpPr>
          <p:cNvPr id="4" name="TextBox 3"/>
          <p:cNvSpPr txBox="1">
            <a:spLocks/>
          </p:cNvSpPr>
          <p:nvPr/>
        </p:nvSpPr>
        <p:spPr>
          <a:xfrm>
            <a:off x="7524328" y="3741132"/>
            <a:ext cx="2071913" cy="261610"/>
          </a:xfrm>
          <a:prstGeom prst="rect">
            <a:avLst/>
          </a:prstGeom>
          <a:noFill/>
        </p:spPr>
        <p:txBody>
          <a:bodyPr wrap="square" rtlCol="0">
            <a:spAutoFit/>
          </a:bodyPr>
          <a:lstStyle/>
          <a:p>
            <a:r>
              <a:rPr lang="en-GB" sz="1100" dirty="0">
                <a:solidFill>
                  <a:schemeClr val="bg1"/>
                </a:solidFill>
                <a:uFillTx/>
              </a:rPr>
              <a:t>©</a:t>
            </a:r>
            <a:r>
              <a:rPr lang="en-GB" sz="1100" dirty="0" err="1">
                <a:solidFill>
                  <a:schemeClr val="bg1"/>
                </a:solidFill>
                <a:uFillTx/>
              </a:rPr>
              <a:t>Yasufumi</a:t>
            </a:r>
            <a:r>
              <a:rPr lang="en-GB" sz="1100" dirty="0">
                <a:solidFill>
                  <a:schemeClr val="bg1"/>
                </a:solidFill>
                <a:uFillTx/>
              </a:rPr>
              <a:t> Nishi/©JNTO</a:t>
            </a:r>
          </a:p>
        </p:txBody>
      </p:sp>
      <p:sp>
        <p:nvSpPr>
          <p:cNvPr id="6" name="TextBox 5"/>
          <p:cNvSpPr txBox="1">
            <a:spLocks/>
          </p:cNvSpPr>
          <p:nvPr/>
        </p:nvSpPr>
        <p:spPr>
          <a:xfrm>
            <a:off x="2802" y="3741132"/>
            <a:ext cx="3645743" cy="261610"/>
          </a:xfrm>
          <a:prstGeom prst="rect">
            <a:avLst/>
          </a:prstGeom>
          <a:noFill/>
        </p:spPr>
        <p:txBody>
          <a:bodyPr wrap="square" rtlCol="0">
            <a:spAutoFit/>
          </a:bodyPr>
          <a:lstStyle/>
          <a:p>
            <a:r>
              <a:rPr lang="en-GB" sz="1100" dirty="0">
                <a:solidFill>
                  <a:schemeClr val="bg1"/>
                </a:solidFill>
                <a:uFillTx/>
              </a:rPr>
              <a:t>©Toyama Prefectural Tourism Association/©JNTO</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nfo\Downloads\l_183279.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57001" y="0"/>
            <a:ext cx="11041359" cy="6858000"/>
          </a:xfrm>
          <a:prstGeom prst="rect">
            <a:avLst/>
          </a:prstGeom>
          <a:noFill/>
        </p:spPr>
      </p:pic>
      <p:sp>
        <p:nvSpPr>
          <p:cNvPr id="5" name="Slide Number Placeholder 4"/>
          <p:cNvSpPr>
            <a:spLocks noGrp="1"/>
          </p:cNvSpPr>
          <p:nvPr>
            <p:ph type="sldNum" sz="quarter" idx="12"/>
          </p:nvPr>
        </p:nvSpPr>
        <p:spPr/>
        <p:txBody>
          <a:bodyPr/>
          <a:lstStyle/>
          <a:p>
            <a:fld id="{7627D4DA-CA93-4100-9923-91CA0C97AC6D}" type="slidenum">
              <a:rPr lang="en-GB" smtClean="0">
                <a:uFillTx/>
              </a:rPr>
              <a:t>4</a:t>
            </a:fld>
            <a:endParaRPr lang="en-GB">
              <a:uFillTx/>
            </a:endParaRPr>
          </a:p>
        </p:txBody>
      </p:sp>
      <p:sp>
        <p:nvSpPr>
          <p:cNvPr id="9" name="TextBox 8"/>
          <p:cNvSpPr txBox="1">
            <a:spLocks/>
          </p:cNvSpPr>
          <p:nvPr/>
        </p:nvSpPr>
        <p:spPr>
          <a:xfrm>
            <a:off x="3030276" y="3025516"/>
            <a:ext cx="3066803" cy="1200329"/>
          </a:xfrm>
          <a:prstGeom prst="rect">
            <a:avLst/>
          </a:prstGeom>
          <a:solidFill>
            <a:schemeClr val="bg1"/>
          </a:solidFill>
          <a:ln w="38100">
            <a:solidFill>
              <a:schemeClr val="tx1"/>
            </a:solidFill>
          </a:ln>
        </p:spPr>
        <p:txBody>
          <a:bodyPr wrap="square" rtlCol="0">
            <a:spAutoFit/>
          </a:bodyPr>
          <a:lstStyle/>
          <a:p>
            <a:pPr algn="ctr"/>
            <a:r>
              <a:rPr lang="en-GB" sz="3600" b="1" dirty="0">
                <a:solidFill>
                  <a:srgbClr val="E60000"/>
                </a:solidFill>
                <a:effectLst>
                  <a:outerShdw blurRad="38100" dist="38100" dir="2700000" algn="tl">
                    <a:srgbClr val="000000">
                      <a:alpha val="43137"/>
                    </a:srgbClr>
                  </a:outerShdw>
                </a:effectLst>
                <a:uFillTx/>
                <a:latin typeface="Kristen ITC" panose="03050502040202030202" pitchFamily="66" charset="0"/>
                <a:ea typeface="Kozuka Gothic Pro B" pitchFamily="34" charset="-128"/>
              </a:rPr>
              <a:t>Traditional</a:t>
            </a:r>
          </a:p>
          <a:p>
            <a:pPr algn="ctr"/>
            <a:r>
              <a:rPr lang="en-GB" sz="3600" b="1" dirty="0">
                <a:solidFill>
                  <a:srgbClr val="E60000"/>
                </a:solidFill>
                <a:effectLst>
                  <a:outerShdw blurRad="38100" dist="38100" dir="2700000" algn="tl">
                    <a:srgbClr val="000000">
                      <a:alpha val="43137"/>
                    </a:srgbClr>
                  </a:outerShdw>
                </a:effectLst>
                <a:uFillTx/>
                <a:latin typeface="Kristen ITC" panose="03050502040202030202" pitchFamily="66" charset="0"/>
                <a:ea typeface="Kozuka Gothic Pro B" pitchFamily="34" charset="-128"/>
              </a:rPr>
              <a:t>Clothing</a:t>
            </a:r>
          </a:p>
        </p:txBody>
      </p:sp>
      <p:sp>
        <p:nvSpPr>
          <p:cNvPr id="11" name="Rectangle 10"/>
          <p:cNvSpPr>
            <a:spLocks/>
          </p:cNvSpPr>
          <p:nvPr/>
        </p:nvSpPr>
        <p:spPr>
          <a:xfrm>
            <a:off x="7673661" y="3558358"/>
            <a:ext cx="1503938" cy="461665"/>
          </a:xfrm>
          <a:prstGeom prst="rect">
            <a:avLst/>
          </a:prstGeom>
          <a:solidFill>
            <a:schemeClr val="bg1"/>
          </a:solidFill>
        </p:spPr>
        <p:txBody>
          <a:bodyPr wrap="none">
            <a:spAutoFit/>
          </a:bodyPr>
          <a:lstStyle/>
          <a:p>
            <a:pPr algn="ctr"/>
            <a:r>
              <a:rPr lang="en-GB" sz="2400" b="1" dirty="0">
                <a:uFillTx/>
                <a:latin typeface="Viner Hand ITC" panose="03070502030502020203" pitchFamily="66" charset="0"/>
                <a:ea typeface="Kozuka Gothic Pro R" pitchFamily="34" charset="-128"/>
              </a:rPr>
              <a:t>Traveller</a:t>
            </a:r>
            <a:endParaRPr lang="en-GB" sz="2400" dirty="0">
              <a:uFillTx/>
              <a:latin typeface="Viner Hand ITC" panose="03070502030502020203" pitchFamily="66" charset="0"/>
              <a:ea typeface="Kozuka Gothic Pro R" pitchFamily="34" charset="-128"/>
            </a:endParaRPr>
          </a:p>
        </p:txBody>
      </p:sp>
      <p:sp>
        <p:nvSpPr>
          <p:cNvPr id="12" name="Rectangle 11"/>
          <p:cNvSpPr>
            <a:spLocks/>
          </p:cNvSpPr>
          <p:nvPr/>
        </p:nvSpPr>
        <p:spPr>
          <a:xfrm>
            <a:off x="7394018" y="526534"/>
            <a:ext cx="1499128" cy="830997"/>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Samurai</a:t>
            </a:r>
          </a:p>
          <a:p>
            <a:r>
              <a:rPr lang="en-GB" sz="2400" b="1" dirty="0">
                <a:uFillTx/>
                <a:latin typeface="Viner Hand ITC" panose="03070502030502020203" pitchFamily="66" charset="0"/>
                <a:ea typeface="Kozuka Gothic Pro R" pitchFamily="34" charset="-128"/>
              </a:rPr>
              <a:t>warrior </a:t>
            </a:r>
          </a:p>
        </p:txBody>
      </p:sp>
      <p:pic>
        <p:nvPicPr>
          <p:cNvPr id="2053" name="Picture 5" descr="E:\イラスト・カット５０００\カラー\21 時代\02 昔の人・服装\21-024A.jpg"/>
          <p:cNvPicPr>
            <a:picLocks noChangeAspect="1" noChangeArrowheads="1"/>
          </p:cNvPicPr>
          <p:nvPr/>
        </p:nvPicPr>
        <p:blipFill>
          <a:blip r:embed="rId4"/>
          <a:srcRect/>
          <a:stretch>
            <a:fillRect/>
          </a:stretch>
        </p:blipFill>
        <p:spPr bwMode="auto">
          <a:xfrm>
            <a:off x="698533" y="3558485"/>
            <a:ext cx="1237488" cy="2517648"/>
          </a:xfrm>
          <a:prstGeom prst="rect">
            <a:avLst/>
          </a:prstGeom>
          <a:noFill/>
        </p:spPr>
      </p:pic>
      <p:sp>
        <p:nvSpPr>
          <p:cNvPr id="15" name="Rectangle 14"/>
          <p:cNvSpPr>
            <a:spLocks/>
          </p:cNvSpPr>
          <p:nvPr/>
        </p:nvSpPr>
        <p:spPr>
          <a:xfrm>
            <a:off x="1992510" y="5216870"/>
            <a:ext cx="1460656" cy="830997"/>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Women’s</a:t>
            </a:r>
          </a:p>
          <a:p>
            <a:r>
              <a:rPr lang="en-GB" sz="2400" b="1" dirty="0">
                <a:uFillTx/>
                <a:latin typeface="Viner Hand ITC" panose="03070502030502020203" pitchFamily="66" charset="0"/>
                <a:ea typeface="Kozuka Gothic Pro R" pitchFamily="34" charset="-128"/>
              </a:rPr>
              <a:t>Clothes</a:t>
            </a:r>
            <a:endParaRPr lang="en-GB" sz="2400" dirty="0">
              <a:uFillTx/>
              <a:latin typeface="Viner Hand ITC" panose="03070502030502020203" pitchFamily="66" charset="0"/>
              <a:ea typeface="Kozuka Gothic Pro R" pitchFamily="34" charset="-128"/>
            </a:endParaRPr>
          </a:p>
        </p:txBody>
      </p:sp>
      <p:pic>
        <p:nvPicPr>
          <p:cNvPr id="2055" name="Picture 7" descr="E:\イラスト・カット５０００\カラー\21 時代\02 昔の人・服装\21-023A.jpg"/>
          <p:cNvPicPr>
            <a:picLocks noChangeAspect="1" noChangeArrowheads="1"/>
          </p:cNvPicPr>
          <p:nvPr/>
        </p:nvPicPr>
        <p:blipFill>
          <a:blip r:embed="rId5"/>
          <a:srcRect/>
          <a:stretch>
            <a:fillRect/>
          </a:stretch>
        </p:blipFill>
        <p:spPr bwMode="auto">
          <a:xfrm>
            <a:off x="683568" y="507868"/>
            <a:ext cx="1036320" cy="2517648"/>
          </a:xfrm>
          <a:prstGeom prst="rect">
            <a:avLst/>
          </a:prstGeom>
          <a:noFill/>
        </p:spPr>
      </p:pic>
      <p:sp>
        <p:nvSpPr>
          <p:cNvPr id="18" name="Rectangle 17"/>
          <p:cNvSpPr>
            <a:spLocks/>
          </p:cNvSpPr>
          <p:nvPr/>
        </p:nvSpPr>
        <p:spPr>
          <a:xfrm>
            <a:off x="1774317" y="507868"/>
            <a:ext cx="1223412" cy="830997"/>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Men’s</a:t>
            </a:r>
          </a:p>
          <a:p>
            <a:r>
              <a:rPr lang="en-GB" sz="2400" b="1" dirty="0">
                <a:uFillTx/>
                <a:latin typeface="Viner Hand ITC" panose="03070502030502020203" pitchFamily="66" charset="0"/>
                <a:ea typeface="Kozuka Gothic Pro R" pitchFamily="34" charset="-128"/>
              </a:rPr>
              <a:t>Clothes</a:t>
            </a:r>
            <a:endParaRPr lang="en-GB" sz="2400" dirty="0">
              <a:uFillTx/>
              <a:latin typeface="Viner Hand ITC" panose="03070502030502020203" pitchFamily="66" charset="0"/>
              <a:ea typeface="Kozuka Gothic Pro R" pitchFamily="34" charset="-128"/>
            </a:endParaRPr>
          </a:p>
        </p:txBody>
      </p:sp>
      <p:pic>
        <p:nvPicPr>
          <p:cNvPr id="2056" name="Picture 8" descr="E:\イラスト・カット５０００\カラー\21 時代\02 昔の人・服装\21-025A.jpg"/>
          <p:cNvPicPr>
            <a:picLocks noChangeAspect="1" noChangeArrowheads="1"/>
          </p:cNvPicPr>
          <p:nvPr/>
        </p:nvPicPr>
        <p:blipFill>
          <a:blip r:embed="rId6"/>
          <a:srcRect/>
          <a:stretch>
            <a:fillRect/>
          </a:stretch>
        </p:blipFill>
        <p:spPr bwMode="auto">
          <a:xfrm>
            <a:off x="6372200" y="3558358"/>
            <a:ext cx="1279525" cy="2517775"/>
          </a:xfrm>
          <a:prstGeom prst="rect">
            <a:avLst/>
          </a:prstGeom>
          <a:noFill/>
        </p:spPr>
      </p:pic>
      <p:pic>
        <p:nvPicPr>
          <p:cNvPr id="2059" name="Picture 11" descr="E:\イラスト・カット５０００\カラー\21 時代\02 昔の人・服装\21-019A.jpg"/>
          <p:cNvPicPr>
            <a:picLocks noChangeAspect="1" noChangeArrowheads="1"/>
          </p:cNvPicPr>
          <p:nvPr/>
        </p:nvPicPr>
        <p:blipFill>
          <a:blip r:embed="rId7"/>
          <a:srcRect/>
          <a:stretch>
            <a:fillRect/>
          </a:stretch>
        </p:blipFill>
        <p:spPr bwMode="auto">
          <a:xfrm>
            <a:off x="6356398" y="519870"/>
            <a:ext cx="1011237" cy="2517775"/>
          </a:xfrm>
          <a:prstGeom prst="rect">
            <a:avLst/>
          </a:prstGeom>
          <a:noFill/>
        </p:spPr>
      </p:pic>
      <p:sp>
        <p:nvSpPr>
          <p:cNvPr id="3" name="TextBox 2"/>
          <p:cNvSpPr txBox="1">
            <a:spLocks/>
          </p:cNvSpPr>
          <p:nvPr/>
        </p:nvSpPr>
        <p:spPr>
          <a:xfrm>
            <a:off x="8028384" y="6237312"/>
            <a:ext cx="1872208" cy="261610"/>
          </a:xfrm>
          <a:prstGeom prst="rect">
            <a:avLst/>
          </a:prstGeom>
          <a:noFill/>
        </p:spPr>
        <p:txBody>
          <a:bodyPr wrap="square" rtlCol="0">
            <a:spAutoFit/>
          </a:bodyPr>
          <a:lstStyle/>
          <a:p>
            <a:r>
              <a:rPr lang="en-GB" sz="1100" dirty="0">
                <a:solidFill>
                  <a:schemeClr val="bg1"/>
                </a:solidFill>
                <a:uFillTx/>
              </a:rPr>
              <a:t>Miyagi Prefecture/©JNTO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099" name="Picture 3" descr="C:\Users\hannah\Downloads\l_105090.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 y="0"/>
            <a:ext cx="4355977" cy="3737137"/>
          </a:xfrm>
          <a:prstGeom prst="rect">
            <a:avLst/>
          </a:prstGeom>
          <a:noFill/>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9254" y="4759913"/>
            <a:ext cx="4449216" cy="955343"/>
          </a:xfrm>
          <a:prstGeom prst="rect">
            <a:avLst/>
          </a:prstGeom>
        </p:spPr>
      </p:pic>
      <p:pic>
        <p:nvPicPr>
          <p:cNvPr id="6" name="Picture 5">
            <a:extLst>
              <a:ext uri="{FF2B5EF4-FFF2-40B4-BE49-F238E27FC236}">
                <a16:creationId xmlns:a16="http://schemas.microsoft.com/office/drawing/2014/main" id="{4999CCC0-A79B-4CF4-A8C8-1E277E28874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29962" y="3556409"/>
            <a:ext cx="4714037" cy="3362352"/>
          </a:xfrm>
          <a:prstGeom prst="rect">
            <a:avLst/>
          </a:prstGeom>
        </p:spPr>
      </p:pic>
      <p:sp>
        <p:nvSpPr>
          <p:cNvPr id="3" name="Rectangle 2"/>
          <p:cNvSpPr>
            <a:spLocks/>
          </p:cNvSpPr>
          <p:nvPr/>
        </p:nvSpPr>
        <p:spPr>
          <a:xfrm>
            <a:off x="4429963" y="3737137"/>
            <a:ext cx="4714037" cy="31208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uFillTx/>
            </a:endParaRPr>
          </a:p>
        </p:txBody>
      </p:sp>
      <p:pic>
        <p:nvPicPr>
          <p:cNvPr id="3074" name="Picture 2" descr="C:\Users\info\Downloads\l_120036.jpg"/>
          <p:cNvPicPr>
            <a:picLocks noChangeAspect="1" noChangeArrowheads="1"/>
          </p:cNvPicPr>
          <p:nvPr/>
        </p:nvPicPr>
        <p:blipFill>
          <a:blip r:embed="rId6" cstate="print"/>
          <a:srcRect/>
          <a:stretch>
            <a:fillRect/>
          </a:stretch>
        </p:blipFill>
        <p:spPr bwMode="auto">
          <a:xfrm>
            <a:off x="4355976" y="0"/>
            <a:ext cx="4788023" cy="3785941"/>
          </a:xfrm>
          <a:prstGeom prst="rect">
            <a:avLst/>
          </a:prstGeom>
          <a:noFill/>
        </p:spPr>
      </p:pic>
      <p:sp>
        <p:nvSpPr>
          <p:cNvPr id="5" name="Slide Number Placeholder 4"/>
          <p:cNvSpPr>
            <a:spLocks noGrp="1"/>
          </p:cNvSpPr>
          <p:nvPr>
            <p:ph type="sldNum" sz="quarter" idx="12"/>
          </p:nvPr>
        </p:nvSpPr>
        <p:spPr/>
        <p:txBody>
          <a:bodyPr/>
          <a:lstStyle/>
          <a:p>
            <a:fld id="{7627D4DA-CA93-4100-9923-91CA0C97AC6D}" type="slidenum">
              <a:rPr lang="en-GB" smtClean="0">
                <a:uFillTx/>
              </a:rPr>
              <a:t>5</a:t>
            </a:fld>
            <a:endParaRPr lang="en-GB">
              <a:uFillTx/>
            </a:endParaRPr>
          </a:p>
        </p:txBody>
      </p:sp>
      <p:sp>
        <p:nvSpPr>
          <p:cNvPr id="9" name="TextBox 8"/>
          <p:cNvSpPr txBox="1">
            <a:spLocks/>
          </p:cNvSpPr>
          <p:nvPr/>
        </p:nvSpPr>
        <p:spPr>
          <a:xfrm>
            <a:off x="2915816" y="3413972"/>
            <a:ext cx="3066803" cy="646331"/>
          </a:xfrm>
          <a:prstGeom prst="rect">
            <a:avLst/>
          </a:prstGeom>
          <a:solidFill>
            <a:schemeClr val="bg1"/>
          </a:solidFill>
          <a:ln w="38100">
            <a:solidFill>
              <a:schemeClr val="tx1"/>
            </a:solidFill>
          </a:ln>
        </p:spPr>
        <p:txBody>
          <a:bodyPr wrap="square" rtlCol="0">
            <a:spAutoFit/>
          </a:bodyPr>
          <a:lstStyle/>
          <a:p>
            <a:pPr algn="ctr"/>
            <a:r>
              <a:rPr lang="en-GB" sz="3600" b="1" dirty="0">
                <a:solidFill>
                  <a:srgbClr val="E60000"/>
                </a:solidFill>
                <a:effectLst>
                  <a:outerShdw blurRad="38100" dist="38100" dir="2700000" algn="tl">
                    <a:srgbClr val="000000">
                      <a:alpha val="43137"/>
                    </a:srgbClr>
                  </a:outerShdw>
                </a:effectLst>
                <a:uFillTx/>
                <a:latin typeface="AR DARLING" panose="02000000000000000000" pitchFamily="2" charset="0"/>
                <a:ea typeface="Kozuka Gothic Pro B" pitchFamily="34" charset="-128"/>
              </a:rPr>
              <a:t>Objects</a:t>
            </a:r>
          </a:p>
        </p:txBody>
      </p:sp>
      <p:sp>
        <p:nvSpPr>
          <p:cNvPr id="12" name="Rectangle 11"/>
          <p:cNvSpPr>
            <a:spLocks/>
          </p:cNvSpPr>
          <p:nvPr/>
        </p:nvSpPr>
        <p:spPr>
          <a:xfrm>
            <a:off x="240666" y="6182306"/>
            <a:ext cx="1048685"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Sword</a:t>
            </a:r>
            <a:endParaRPr lang="en-GB" sz="2400" dirty="0">
              <a:uFillTx/>
              <a:latin typeface="Viner Hand ITC" panose="03070502030502020203" pitchFamily="66" charset="0"/>
              <a:ea typeface="Kozuka Gothic Pro R" pitchFamily="34" charset="-128"/>
            </a:endParaRPr>
          </a:p>
        </p:txBody>
      </p:sp>
      <p:sp>
        <p:nvSpPr>
          <p:cNvPr id="14" name="Rectangle 13"/>
          <p:cNvSpPr>
            <a:spLocks/>
          </p:cNvSpPr>
          <p:nvPr/>
        </p:nvSpPr>
        <p:spPr>
          <a:xfrm>
            <a:off x="6952279" y="6182306"/>
            <a:ext cx="1808508" cy="461665"/>
          </a:xfrm>
          <a:prstGeom prst="rect">
            <a:avLst/>
          </a:prstGeom>
          <a:solidFill>
            <a:schemeClr val="bg1"/>
          </a:solidFill>
        </p:spPr>
        <p:txBody>
          <a:bodyPr wrap="none">
            <a:spAutoFit/>
          </a:bodyPr>
          <a:lstStyle/>
          <a:p>
            <a:r>
              <a:rPr lang="en-GB" sz="2400" b="1" dirty="0" err="1">
                <a:uFillTx/>
                <a:latin typeface="Viner Hand ITC" panose="03070502030502020203" pitchFamily="66" charset="0"/>
                <a:ea typeface="Kozuka Gothic Pro R" pitchFamily="34" charset="-128"/>
              </a:rPr>
              <a:t>Kibi</a:t>
            </a:r>
            <a:r>
              <a:rPr lang="en-GB" sz="2400" b="1" dirty="0">
                <a:uFillTx/>
                <a:latin typeface="Viner Hand ITC" panose="03070502030502020203" pitchFamily="66" charset="0"/>
                <a:ea typeface="Kozuka Gothic Pro R" pitchFamily="34" charset="-128"/>
              </a:rPr>
              <a:t> </a:t>
            </a:r>
            <a:r>
              <a:rPr lang="en-GB" sz="2400" b="1" dirty="0" err="1">
                <a:uFillTx/>
                <a:latin typeface="Viner Hand ITC" panose="03070502030502020203" pitchFamily="66" charset="0"/>
                <a:ea typeface="Kozuka Gothic Pro R" pitchFamily="34" charset="-128"/>
              </a:rPr>
              <a:t>Dango</a:t>
            </a:r>
            <a:endParaRPr lang="en-GB" sz="2400" dirty="0">
              <a:uFillTx/>
              <a:latin typeface="Viner Hand ITC" panose="03070502030502020203" pitchFamily="66" charset="0"/>
              <a:ea typeface="Kozuka Gothic Pro R" pitchFamily="34" charset="-128"/>
            </a:endParaRPr>
          </a:p>
        </p:txBody>
      </p:sp>
      <p:sp>
        <p:nvSpPr>
          <p:cNvPr id="11" name="Rectangle 10"/>
          <p:cNvSpPr>
            <a:spLocks/>
          </p:cNvSpPr>
          <p:nvPr/>
        </p:nvSpPr>
        <p:spPr>
          <a:xfrm>
            <a:off x="6642672" y="2975737"/>
            <a:ext cx="1292341"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Armour</a:t>
            </a:r>
            <a:endParaRPr lang="en-GB" sz="2400" dirty="0">
              <a:uFillTx/>
              <a:latin typeface="Viner Hand ITC" panose="03070502030502020203" pitchFamily="66" charset="0"/>
              <a:ea typeface="Kozuka Gothic Pro R" pitchFamily="34" charset="-128"/>
            </a:endParaRPr>
          </a:p>
        </p:txBody>
      </p:sp>
      <p:sp>
        <p:nvSpPr>
          <p:cNvPr id="2" name="TextBox 1"/>
          <p:cNvSpPr txBox="1">
            <a:spLocks/>
          </p:cNvSpPr>
          <p:nvPr/>
        </p:nvSpPr>
        <p:spPr>
          <a:xfrm>
            <a:off x="8244408" y="359078"/>
            <a:ext cx="864096" cy="261610"/>
          </a:xfrm>
          <a:prstGeom prst="rect">
            <a:avLst/>
          </a:prstGeom>
          <a:noFill/>
        </p:spPr>
        <p:txBody>
          <a:bodyPr wrap="square" rtlCol="0">
            <a:spAutoFit/>
          </a:bodyPr>
          <a:lstStyle/>
          <a:p>
            <a:r>
              <a:rPr lang="en-GB" sz="1100" dirty="0">
                <a:solidFill>
                  <a:schemeClr val="bg1"/>
                </a:solidFill>
                <a:uFillTx/>
              </a:rPr>
              <a:t>© JNTO</a:t>
            </a:r>
          </a:p>
        </p:txBody>
      </p:sp>
      <p:sp>
        <p:nvSpPr>
          <p:cNvPr id="13" name="TextBox 12">
            <a:extLst>
              <a:ext uri="{FF2B5EF4-FFF2-40B4-BE49-F238E27FC236}">
                <a16:creationId xmlns:a16="http://schemas.microsoft.com/office/drawing/2014/main" id="{C81A765F-D3AD-4265-A883-DED1C57B87A9}"/>
              </a:ext>
            </a:extLst>
          </p:cNvPr>
          <p:cNvSpPr txBox="1">
            <a:spLocks/>
          </p:cNvSpPr>
          <p:nvPr/>
        </p:nvSpPr>
        <p:spPr>
          <a:xfrm>
            <a:off x="7590380" y="3889005"/>
            <a:ext cx="1518124" cy="261610"/>
          </a:xfrm>
          <a:prstGeom prst="rect">
            <a:avLst/>
          </a:prstGeom>
          <a:noFill/>
        </p:spPr>
        <p:txBody>
          <a:bodyPr wrap="square" rtlCol="0">
            <a:spAutoFit/>
          </a:bodyPr>
          <a:lstStyle/>
          <a:p>
            <a:pPr algn="ctr"/>
            <a:r>
              <a:rPr lang="en-GB" sz="1100" dirty="0">
                <a:solidFill>
                  <a:schemeClr val="bg1"/>
                </a:solidFill>
                <a:uFillTx/>
              </a:rPr>
              <a:t>©Japan Society</a:t>
            </a:r>
          </a:p>
        </p:txBody>
      </p:sp>
      <p:sp>
        <p:nvSpPr>
          <p:cNvPr id="15" name="Rectangle 14">
            <a:extLst>
              <a:ext uri="{FF2B5EF4-FFF2-40B4-BE49-F238E27FC236}">
                <a16:creationId xmlns:a16="http://schemas.microsoft.com/office/drawing/2014/main" id="{04C1C080-120E-49BB-8BD4-94655CD1C742}"/>
              </a:ext>
            </a:extLst>
          </p:cNvPr>
          <p:cNvSpPr>
            <a:spLocks/>
          </p:cNvSpPr>
          <p:nvPr/>
        </p:nvSpPr>
        <p:spPr>
          <a:xfrm>
            <a:off x="223033" y="3094744"/>
            <a:ext cx="1066318" cy="461665"/>
          </a:xfrm>
          <a:prstGeom prst="rect">
            <a:avLst/>
          </a:prstGeom>
          <a:solidFill>
            <a:schemeClr val="bg1"/>
          </a:solidFill>
        </p:spPr>
        <p:txBody>
          <a:bodyPr wrap="none">
            <a:spAutoFit/>
          </a:bodyPr>
          <a:lstStyle/>
          <a:p>
            <a:r>
              <a:rPr lang="en-GB" sz="2400" b="1" dirty="0">
                <a:uFillTx/>
                <a:latin typeface="Viner Hand ITC" panose="03070502030502020203" pitchFamily="66" charset="0"/>
                <a:ea typeface="Kozuka Gothic Pro R" pitchFamily="34" charset="-128"/>
              </a:rPr>
              <a:t>Peach</a:t>
            </a:r>
            <a:endParaRPr lang="en-GB" sz="2400" dirty="0">
              <a:uFillTx/>
              <a:latin typeface="Viner Hand ITC" panose="03070502030502020203" pitchFamily="66" charset="0"/>
              <a:ea typeface="Kozuka Gothic Pro R" pitchFamily="34" charset="-128"/>
            </a:endParaRPr>
          </a:p>
        </p:txBody>
      </p:sp>
      <p:sp>
        <p:nvSpPr>
          <p:cNvPr id="16" name="TextBox 15">
            <a:extLst>
              <a:ext uri="{FF2B5EF4-FFF2-40B4-BE49-F238E27FC236}">
                <a16:creationId xmlns:a16="http://schemas.microsoft.com/office/drawing/2014/main" id="{C81A765F-D3AD-4265-A883-DED1C57B87A9}"/>
              </a:ext>
            </a:extLst>
          </p:cNvPr>
          <p:cNvSpPr txBox="1">
            <a:spLocks/>
          </p:cNvSpPr>
          <p:nvPr/>
        </p:nvSpPr>
        <p:spPr>
          <a:xfrm>
            <a:off x="1" y="3892989"/>
            <a:ext cx="4355975" cy="261610"/>
          </a:xfrm>
          <a:prstGeom prst="rect">
            <a:avLst/>
          </a:prstGeom>
          <a:noFill/>
        </p:spPr>
        <p:txBody>
          <a:bodyPr wrap="square" rtlCol="0">
            <a:spAutoFit/>
          </a:bodyPr>
          <a:lstStyle/>
          <a:p>
            <a:r>
              <a:rPr lang="en-GB" sz="1100" dirty="0">
                <a:solidFill>
                  <a:schemeClr val="bg1"/>
                </a:solidFill>
                <a:uFillTx/>
              </a:rPr>
              <a:t>©</a:t>
            </a:r>
            <a:r>
              <a:rPr lang="en-GB" sz="1100" dirty="0">
                <a:solidFill>
                  <a:schemeClr val="bg1"/>
                </a:solidFill>
              </a:rPr>
              <a:t> Victoria and Albert Museum, London</a:t>
            </a:r>
            <a:endParaRPr lang="en-GB" sz="1100" dirty="0">
              <a:solidFill>
                <a:schemeClr val="bg1"/>
              </a:solidFill>
              <a:uFillTx/>
            </a:endParaRPr>
          </a:p>
        </p:txBody>
      </p:sp>
      <p:sp>
        <p:nvSpPr>
          <p:cNvPr id="19" name="TextBox 18">
            <a:extLst>
              <a:ext uri="{FF2B5EF4-FFF2-40B4-BE49-F238E27FC236}">
                <a16:creationId xmlns:a16="http://schemas.microsoft.com/office/drawing/2014/main" id="{C81A765F-D3AD-4265-A883-DED1C57B87A9}"/>
              </a:ext>
            </a:extLst>
          </p:cNvPr>
          <p:cNvSpPr txBox="1">
            <a:spLocks/>
          </p:cNvSpPr>
          <p:nvPr/>
        </p:nvSpPr>
        <p:spPr>
          <a:xfrm>
            <a:off x="107504" y="66152"/>
            <a:ext cx="2937141" cy="430887"/>
          </a:xfrm>
          <a:prstGeom prst="rect">
            <a:avLst/>
          </a:prstGeom>
          <a:noFill/>
        </p:spPr>
        <p:txBody>
          <a:bodyPr wrap="square" rtlCol="0">
            <a:spAutoFit/>
          </a:bodyPr>
          <a:lstStyle/>
          <a:p>
            <a:r>
              <a:rPr lang="en-GB" sz="1100" dirty="0">
                <a:solidFill>
                  <a:schemeClr val="bg1"/>
                </a:solidFill>
                <a:uFillTx/>
              </a:rPr>
              <a:t>©</a:t>
            </a:r>
            <a:r>
              <a:rPr lang="en-GB" sz="1100" dirty="0">
                <a:solidFill>
                  <a:schemeClr val="bg1"/>
                </a:solidFill>
              </a:rPr>
              <a:t>Okayama-ken Kanko </a:t>
            </a:r>
            <a:r>
              <a:rPr lang="en-GB" sz="1100" dirty="0" err="1">
                <a:solidFill>
                  <a:schemeClr val="bg1"/>
                </a:solidFill>
              </a:rPr>
              <a:t>Renmei</a:t>
            </a:r>
            <a:r>
              <a:rPr lang="en-GB" sz="1100" dirty="0">
                <a:solidFill>
                  <a:schemeClr val="bg1"/>
                </a:solidFill>
              </a:rPr>
              <a:t>/©JNTO</a:t>
            </a:r>
          </a:p>
          <a:p>
            <a:endParaRPr lang="en-GB" sz="1100" dirty="0">
              <a:solidFill>
                <a:schemeClr val="bg1"/>
              </a:solidFill>
              <a:uFillTx/>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uFillTx/>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2"/>
          <a:srcRect/>
          <a:stretch>
            <a:fillRect/>
          </a:stretch>
        </p:blipFill>
        <p:spPr bwMode="auto">
          <a:xfrm>
            <a:off x="323528" y="1877043"/>
            <a:ext cx="2418075" cy="4153017"/>
          </a:xfrm>
          <a:prstGeom prst="rect">
            <a:avLst/>
          </a:prstGeom>
          <a:noFill/>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15225" y="345745"/>
            <a:ext cx="1233488" cy="1233488"/>
          </a:xfrm>
          <a:prstGeom prst="rect">
            <a:avLst/>
          </a:prstGeom>
        </p:spPr>
      </p:pic>
      <p:sp>
        <p:nvSpPr>
          <p:cNvPr id="3" name="Rectangle 2"/>
          <p:cNvSpPr>
            <a:spLocks/>
          </p:cNvSpPr>
          <p:nvPr/>
        </p:nvSpPr>
        <p:spPr>
          <a:xfrm>
            <a:off x="2741603" y="2060848"/>
            <a:ext cx="6120929" cy="2492990"/>
          </a:xfrm>
          <a:prstGeom prst="rect">
            <a:avLst/>
          </a:prstGeom>
        </p:spPr>
        <p:txBody>
          <a:bodyPr wrap="square" lIns="0" tIns="0" rIns="0" bIns="0">
            <a:spAutoFit/>
          </a:bodyPr>
          <a:lstStyle/>
          <a:p>
            <a:r>
              <a:rPr lang="en-GB" dirty="0">
                <a:uFillTx/>
                <a:latin typeface="Kozuka Gothic Pro B" pitchFamily="34" charset="-128"/>
                <a:ea typeface="Kozuka Gothic Pro B" pitchFamily="34" charset="-128"/>
              </a:rPr>
              <a:t>This resource was developed by the Japan Society in collaboration with Fergus McNicol.</a:t>
            </a:r>
          </a:p>
          <a:p>
            <a:endParaRPr lang="en-GB" b="1" dirty="0">
              <a:solidFill>
                <a:srgbClr val="FF0000"/>
              </a:solidFill>
              <a:uFillTx/>
              <a:latin typeface="Kozuka Gothic Pro EL" pitchFamily="34" charset="-128"/>
              <a:ea typeface="Kozuka Gothic Pro EL" pitchFamily="34" charset="-128"/>
            </a:endParaRPr>
          </a:p>
          <a:p>
            <a:r>
              <a:rPr lang="en-GB" dirty="0">
                <a:solidFill>
                  <a:srgbClr val="FF0000"/>
                </a:solidFill>
                <a:uFillTx/>
                <a:latin typeface="Kozuka Gothic Pro B" pitchFamily="34" charset="-128"/>
                <a:ea typeface="Kozuka Gothic Pro B" pitchFamily="34" charset="-128"/>
              </a:rPr>
              <a:t>The Japan Society</a:t>
            </a:r>
            <a:br>
              <a:rPr lang="en-GB" b="1" dirty="0">
                <a:uFillTx/>
                <a:latin typeface="Kozuka Gothic Pro EL" pitchFamily="34" charset="-128"/>
                <a:ea typeface="Kozuka Gothic Pro EL" pitchFamily="34" charset="-128"/>
              </a:rPr>
            </a:br>
            <a:r>
              <a:rPr lang="en-GB" dirty="0">
                <a:uFillTx/>
                <a:latin typeface="Kozuka Gothic Pro EL" pitchFamily="34" charset="-128"/>
                <a:ea typeface="Kozuka Gothic Pro EL" pitchFamily="34" charset="-128"/>
              </a:rPr>
              <a:t>13/14 Cornwall Terrace, London NW1 4QP</a:t>
            </a:r>
          </a:p>
          <a:p>
            <a:r>
              <a:rPr lang="en-GB" dirty="0">
                <a:uFillTx/>
                <a:latin typeface="Kozuka Gothic Pro EL" pitchFamily="34" charset="-128"/>
                <a:ea typeface="Kozuka Gothic Pro EL" pitchFamily="34" charset="-128"/>
              </a:rPr>
              <a:t>Tel: 020 7935 0475   </a:t>
            </a:r>
          </a:p>
          <a:p>
            <a:r>
              <a:rPr lang="en-GB" dirty="0">
                <a:uFillTx/>
                <a:latin typeface="Kozuka Gothic Pro EL" pitchFamily="34" charset="-128"/>
                <a:ea typeface="Kozuka Gothic Pro EL" pitchFamily="34" charset="-128"/>
              </a:rPr>
              <a:t>Email: education@japansociety.org.uk    </a:t>
            </a:r>
          </a:p>
          <a:p>
            <a:endParaRPr lang="en-GB" b="1" dirty="0">
              <a:uFillTx/>
              <a:latin typeface="Kozuka Gothic Pro EL" pitchFamily="34" charset="-128"/>
              <a:ea typeface="Kozuka Gothic Pro EL" pitchFamily="34" charset="-128"/>
            </a:endParaRPr>
          </a:p>
          <a:p>
            <a:r>
              <a:rPr lang="en-GB" b="1" dirty="0">
                <a:uFillTx/>
                <a:latin typeface="Kozuka Gothic Pro R" pitchFamily="34" charset="-128"/>
                <a:ea typeface="Kozuka Gothic Pro R" pitchFamily="34" charset="-128"/>
              </a:rPr>
              <a:t>www.japansociety.org.uk</a:t>
            </a:r>
          </a:p>
        </p:txBody>
      </p:sp>
      <p:sp>
        <p:nvSpPr>
          <p:cNvPr id="23" name="Rectangle 22"/>
          <p:cNvSpPr>
            <a:spLocks/>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uFillTx/>
                <a:latin typeface="Kozuka Gothic Pro B" pitchFamily="34" charset="-128"/>
                <a:ea typeface="Kozuka Gothic Pro B" pitchFamily="34" charset="-128"/>
              </a:rPr>
              <a:t>Follow us on:</a:t>
            </a:r>
            <a:endParaRPr lang="en-GB" dirty="0">
              <a:uFillTx/>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4" cstate="print">
            <a:extLst>
              <a:ext uri="{28A0092B-C50C-407E-A947-70E740481C1C}">
                <a14:useLocalDpi xmlns:a14="http://schemas.microsoft.com/office/drawing/2010/main"/>
              </a:ext>
            </a:extLst>
          </a:blip>
          <a:srcRect/>
          <a:stretch/>
        </p:blipFill>
        <p:spPr>
          <a:xfrm>
            <a:off x="2844747" y="5445143"/>
            <a:ext cx="360000" cy="360000"/>
          </a:xfrm>
          <a:prstGeom prst="rect">
            <a:avLst/>
          </a:prstGeom>
        </p:spPr>
      </p:pic>
      <p:sp>
        <p:nvSpPr>
          <p:cNvPr id="24" name="Rectangle 23"/>
          <p:cNvSpPr>
            <a:spLocks/>
          </p:cNvSpPr>
          <p:nvPr/>
        </p:nvSpPr>
        <p:spPr>
          <a:xfrm>
            <a:off x="3275856" y="5502033"/>
            <a:ext cx="2736900" cy="246221"/>
          </a:xfrm>
          <a:prstGeom prst="rect">
            <a:avLst/>
          </a:prstGeom>
        </p:spPr>
        <p:txBody>
          <a:bodyPr wrap="square" lIns="0" tIns="0" rIns="0" bIns="0">
            <a:spAutoFit/>
          </a:bodyPr>
          <a:lstStyle/>
          <a:p>
            <a:r>
              <a:rPr lang="en-GB" sz="1600" dirty="0">
                <a:uFillTx/>
                <a:latin typeface="Kozuka Gothic Pro B" pitchFamily="34" charset="-128"/>
                <a:ea typeface="Kozuka Gothic Pro B" pitchFamily="34" charset="-128"/>
              </a:rPr>
              <a:t>@</a:t>
            </a:r>
            <a:r>
              <a:rPr lang="en-GB" sz="1600" dirty="0" err="1">
                <a:uFillTx/>
                <a:latin typeface="Kozuka Gothic Pro B" pitchFamily="34" charset="-128"/>
                <a:ea typeface="Kozuka Gothic Pro B" pitchFamily="34" charset="-128"/>
              </a:rPr>
              <a:t>japansocietylon</a:t>
            </a:r>
            <a:endParaRPr lang="en-GB" sz="1600" dirty="0">
              <a:uFillTx/>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5" cstate="print">
            <a:extLst>
              <a:ext uri="{28A0092B-C50C-407E-A947-70E740481C1C}">
                <a14:useLocalDpi xmlns:a14="http://schemas.microsoft.com/office/drawing/2010/main"/>
              </a:ext>
            </a:extLst>
          </a:blip>
          <a:srcRect/>
          <a:stretch/>
        </p:blipFill>
        <p:spPr>
          <a:xfrm>
            <a:off x="5442068" y="5445143"/>
            <a:ext cx="360000" cy="360000"/>
          </a:xfrm>
          <a:prstGeom prst="rect">
            <a:avLst/>
          </a:prstGeom>
        </p:spPr>
      </p:pic>
      <p:sp>
        <p:nvSpPr>
          <p:cNvPr id="25" name="Rectangle 24"/>
          <p:cNvSpPr>
            <a:spLocks/>
          </p:cNvSpPr>
          <p:nvPr/>
        </p:nvSpPr>
        <p:spPr>
          <a:xfrm>
            <a:off x="5868144" y="5502033"/>
            <a:ext cx="2736900" cy="246221"/>
          </a:xfrm>
          <a:prstGeom prst="rect">
            <a:avLst/>
          </a:prstGeom>
        </p:spPr>
        <p:txBody>
          <a:bodyPr wrap="square" lIns="0" tIns="0" rIns="0" bIns="0">
            <a:spAutoFit/>
          </a:bodyPr>
          <a:lstStyle/>
          <a:p>
            <a:r>
              <a:rPr lang="en-GB" sz="1600" dirty="0">
                <a:uFillTx/>
                <a:latin typeface="Kozuka Gothic Pro B" pitchFamily="34" charset="-128"/>
                <a:ea typeface="Kozuka Gothic Pro B" pitchFamily="34" charset="-128"/>
              </a:rPr>
              <a:t>@</a:t>
            </a:r>
            <a:r>
              <a:rPr lang="en-GB" sz="1600" dirty="0" err="1">
                <a:uFillTx/>
                <a:latin typeface="Kozuka Gothic Pro B" pitchFamily="34" charset="-128"/>
                <a:ea typeface="Kozuka Gothic Pro B" pitchFamily="34" charset="-128"/>
              </a:rPr>
              <a:t>JapanSocietyLondon</a:t>
            </a:r>
            <a:endParaRPr lang="en-GB" sz="1600" dirty="0">
              <a:uFillTx/>
              <a:latin typeface="Kozuka Gothic Pro B" pitchFamily="34" charset="-128"/>
              <a:ea typeface="Kozuka Gothic Pro B" pitchFamily="34" charset="-128"/>
            </a:endParaRPr>
          </a:p>
        </p:txBody>
      </p:sp>
      <p:sp>
        <p:nvSpPr>
          <p:cNvPr id="2" name="Slide Number Placeholder 1"/>
          <p:cNvSpPr>
            <a:spLocks noGrp="1"/>
          </p:cNvSpPr>
          <p:nvPr>
            <p:ph type="sldNum" sz="quarter" idx="12"/>
          </p:nvPr>
        </p:nvSpPr>
        <p:spPr/>
        <p:txBody>
          <a:bodyPr/>
          <a:lstStyle/>
          <a:p>
            <a:fld id="{7627D4DA-CA93-4100-9923-91CA0C97AC6D}" type="slidenum">
              <a:rPr lang="en-GB" smtClean="0">
                <a:uFillTx/>
              </a:rPr>
              <a:t>6</a:t>
            </a:fld>
            <a:endParaRPr lang="en-GB">
              <a:uFillTx/>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2555776" y="6356350"/>
            <a:ext cx="3960440" cy="365125"/>
          </a:xfrm>
        </p:spPr>
        <p:txBody>
          <a:bodyPr/>
          <a:lstStyle/>
          <a:p>
            <a:r>
              <a:rPr lang="en-GB" dirty="0">
                <a:solidFill>
                  <a:schemeClr val="bg1"/>
                </a:solidFill>
                <a:uFillTx/>
                <a:latin typeface="Kozuka Gothic Pro R" pitchFamily="34" charset="-128"/>
                <a:ea typeface="Kozuka Gothic Pro R" pitchFamily="34" charset="-128"/>
              </a:rPr>
              <a:t>©The Japan Society with Fergus McNicol</a:t>
            </a:r>
          </a:p>
        </p:txBody>
      </p:sp>
    </p:spTree>
  </p:cSld>
  <p:clrMapOvr>
    <a:masterClrMapping/>
  </p:clrMapOvr>
  <p:transition spd="slow">
    <p:push dir="u"/>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2661</TotalTime>
  <Words>1446</Words>
  <Application>Microsoft Macintosh PowerPoint</Application>
  <PresentationFormat>On-screen Show (4:3)</PresentationFormat>
  <Paragraphs>91</Paragraphs>
  <Slides>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 DARLING</vt:lpstr>
      <vt:lpstr>Kozuka Gothic Pro B</vt:lpstr>
      <vt:lpstr>Kozuka Gothic Pro EL</vt:lpstr>
      <vt:lpstr>Kozuka Gothic Pro R</vt:lpstr>
      <vt:lpstr>Viner Hand ITC</vt:lpstr>
      <vt:lpstr>Arial</vt:lpstr>
      <vt:lpstr>Calibri</vt:lpstr>
      <vt:lpstr>Kristen ITC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164</cp:revision>
  <dcterms:created xsi:type="dcterms:W3CDTF">2017-05-31T10:45:44Z</dcterms:created>
  <dcterms:modified xsi:type="dcterms:W3CDTF">2020-09-01T06:42:42Z</dcterms:modified>
</cp:coreProperties>
</file>