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4"/>
  </p:notesMasterIdLst>
  <p:sldIdLst>
    <p:sldId id="310" r:id="rId6"/>
    <p:sldId id="311" r:id="rId7"/>
    <p:sldId id="270" r:id="rId8"/>
    <p:sldId id="312" r:id="rId9"/>
    <p:sldId id="313" r:id="rId10"/>
    <p:sldId id="266" r:id="rId11"/>
    <p:sldId id="295" r:id="rId12"/>
    <p:sldId id="316" r:id="rId13"/>
    <p:sldId id="296" r:id="rId14"/>
    <p:sldId id="289" r:id="rId15"/>
    <p:sldId id="314" r:id="rId16"/>
    <p:sldId id="317" r:id="rId17"/>
    <p:sldId id="283" r:id="rId18"/>
    <p:sldId id="276" r:id="rId19"/>
    <p:sldId id="282" r:id="rId20"/>
    <p:sldId id="294" r:id="rId21"/>
    <p:sldId id="307" r:id="rId22"/>
    <p:sldId id="279" r:id="rId23"/>
    <p:sldId id="280" r:id="rId24"/>
    <p:sldId id="284" r:id="rId25"/>
    <p:sldId id="288" r:id="rId26"/>
    <p:sldId id="302" r:id="rId27"/>
    <p:sldId id="303" r:id="rId28"/>
    <p:sldId id="285" r:id="rId29"/>
    <p:sldId id="292" r:id="rId30"/>
    <p:sldId id="308" r:id="rId31"/>
    <p:sldId id="291" r:id="rId32"/>
    <p:sldId id="305" r:id="rId33"/>
    <p:sldId id="309" r:id="rId34"/>
    <p:sldId id="293" r:id="rId35"/>
    <p:sldId id="318" r:id="rId36"/>
    <p:sldId id="298" r:id="rId37"/>
    <p:sldId id="306" r:id="rId38"/>
    <p:sldId id="299" r:id="rId39"/>
    <p:sldId id="319" r:id="rId40"/>
    <p:sldId id="271" r:id="rId41"/>
    <p:sldId id="269" r:id="rId42"/>
    <p:sldId id="25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svlLlKFF2hcKP75BJ8U3w==" hashData="cSnXUKjFcff8gKXJucHUx3URhl5VxlqZsoJgw9O7NpMALmydJruFHLJQrOq1+zJS/b+WpVyDpzp82OrgpWUFNw=="/>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68616"/>
    <a:srgbClr val="339933"/>
    <a:srgbClr val="808080"/>
    <a:srgbClr val="993399"/>
    <a:srgbClr val="0099FF"/>
    <a:srgbClr val="9B3333"/>
    <a:srgbClr val="2E3092"/>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349A39-E147-4D4A-BB32-264D688E8B24}" v="17" dt="2026-01-22T13:31:28.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89104" autoAdjust="0"/>
  </p:normalViewPr>
  <p:slideViewPr>
    <p:cSldViewPr>
      <p:cViewPr varScale="1">
        <p:scale>
          <a:sx n="98" d="100"/>
          <a:sy n="98" d="100"/>
        </p:scale>
        <p:origin x="1830" y="96"/>
      </p:cViewPr>
      <p:guideLst>
        <p:guide orient="horz" pos="2160"/>
        <p:guide orient="horz" pos="1797"/>
        <p:guide pos="2880"/>
        <p:guide pos="249"/>
        <p:guide pos="5511"/>
        <p:guide pos="3969"/>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0" d="100"/>
          <a:sy n="40" d="100"/>
        </p:scale>
        <p:origin x="-22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F1181908-FA7E-445C-83A4-83633BE9D2B2}"/>
    <pc:docChg chg="undo custSel addSld modSld sldOrd">
      <pc:chgData name="Lucy Hawksley" userId="f6a89a8e-ac0e-4741-8d0b-c5d70daaed70" providerId="ADAL" clId="{F1181908-FA7E-445C-83A4-83633BE9D2B2}" dt="2026-01-16T13:16:29.780" v="3743" actId="20577"/>
      <pc:docMkLst>
        <pc:docMk/>
      </pc:docMkLst>
      <pc:sldChg chg="addSp delSp modSp mod">
        <pc:chgData name="Lucy Hawksley" userId="f6a89a8e-ac0e-4741-8d0b-c5d70daaed70" providerId="ADAL" clId="{F1181908-FA7E-445C-83A4-83633BE9D2B2}" dt="2026-01-16T12:40:45.351" v="1780"/>
        <pc:sldMkLst>
          <pc:docMk/>
          <pc:sldMk cId="4257962509" sldId="259"/>
        </pc:sldMkLst>
        <pc:spChg chg="add mod">
          <ac:chgData name="Lucy Hawksley" userId="f6a89a8e-ac0e-4741-8d0b-c5d70daaed70" providerId="ADAL" clId="{F1181908-FA7E-445C-83A4-83633BE9D2B2}" dt="2026-01-16T12:40:26.456" v="1773"/>
          <ac:spMkLst>
            <pc:docMk/>
            <pc:sldMk cId="4257962509" sldId="259"/>
            <ac:spMk id="15" creationId="{33EDF4BD-7C8A-48B6-A826-2A65B5F00233}"/>
          </ac:spMkLst>
        </pc:spChg>
        <pc:spChg chg="add mod">
          <ac:chgData name="Lucy Hawksley" userId="f6a89a8e-ac0e-4741-8d0b-c5d70daaed70" providerId="ADAL" clId="{F1181908-FA7E-445C-83A4-83633BE9D2B2}" dt="2026-01-16T12:40:40.094" v="1779"/>
          <ac:spMkLst>
            <pc:docMk/>
            <pc:sldMk cId="4257962509" sldId="259"/>
            <ac:spMk id="16" creationId="{1144EF9D-22A9-4EFB-A1CE-31A48003D408}"/>
          </ac:spMkLst>
        </pc:spChg>
        <pc:spChg chg="add mod">
          <ac:chgData name="Lucy Hawksley" userId="f6a89a8e-ac0e-4741-8d0b-c5d70daaed70" providerId="ADAL" clId="{F1181908-FA7E-445C-83A4-83633BE9D2B2}" dt="2026-01-16T12:40:40.094" v="1779"/>
          <ac:spMkLst>
            <pc:docMk/>
            <pc:sldMk cId="4257962509" sldId="259"/>
            <ac:spMk id="17" creationId="{A4929924-F49D-4415-9308-1A1583DD0910}"/>
          </ac:spMkLst>
        </pc:spChg>
        <pc:picChg chg="add mod">
          <ac:chgData name="Lucy Hawksley" userId="f6a89a8e-ac0e-4741-8d0b-c5d70daaed70" providerId="ADAL" clId="{F1181908-FA7E-445C-83A4-83633BE9D2B2}" dt="2026-01-16T12:40:40.094" v="1779"/>
          <ac:picMkLst>
            <pc:docMk/>
            <pc:sldMk cId="4257962509" sldId="259"/>
            <ac:picMk id="18" creationId="{EEA17B34-7512-46F3-BAAE-276D7FA40D18}"/>
          </ac:picMkLst>
        </pc:picChg>
        <pc:picChg chg="add mod">
          <ac:chgData name="Lucy Hawksley" userId="f6a89a8e-ac0e-4741-8d0b-c5d70daaed70" providerId="ADAL" clId="{F1181908-FA7E-445C-83A4-83633BE9D2B2}" dt="2026-01-16T12:40:40.094" v="1779"/>
          <ac:picMkLst>
            <pc:docMk/>
            <pc:sldMk cId="4257962509" sldId="259"/>
            <ac:picMk id="19" creationId="{703649B2-A01E-4F37-AD88-1B357DD93F67}"/>
          </ac:picMkLst>
        </pc:picChg>
        <pc:picChg chg="add mod">
          <ac:chgData name="Lucy Hawksley" userId="f6a89a8e-ac0e-4741-8d0b-c5d70daaed70" providerId="ADAL" clId="{F1181908-FA7E-445C-83A4-83633BE9D2B2}" dt="2026-01-16T12:40:40.094" v="1779"/>
          <ac:picMkLst>
            <pc:docMk/>
            <pc:sldMk cId="4257962509" sldId="259"/>
            <ac:picMk id="20" creationId="{30F9FBEE-3174-4151-BF91-CB0AF90B58F9}"/>
          </ac:picMkLst>
        </pc:picChg>
        <pc:picChg chg="add mod">
          <ac:chgData name="Lucy Hawksley" userId="f6a89a8e-ac0e-4741-8d0b-c5d70daaed70" providerId="ADAL" clId="{F1181908-FA7E-445C-83A4-83633BE9D2B2}" dt="2026-01-16T12:40:45.351" v="1780"/>
          <ac:picMkLst>
            <pc:docMk/>
            <pc:sldMk cId="4257962509" sldId="259"/>
            <ac:picMk id="21" creationId="{F21C0E56-1662-4E26-97DA-B6684F2BE1AF}"/>
          </ac:picMkLst>
        </pc:picChg>
      </pc:sldChg>
      <pc:sldChg chg="addSp delSp modSp mod">
        <pc:chgData name="Lucy Hawksley" userId="f6a89a8e-ac0e-4741-8d0b-c5d70daaed70" providerId="ADAL" clId="{F1181908-FA7E-445C-83A4-83633BE9D2B2}" dt="2026-01-16T12:16:31.752" v="296" actId="478"/>
        <pc:sldMkLst>
          <pc:docMk/>
          <pc:sldMk cId="3542603861" sldId="266"/>
        </pc:sldMkLst>
        <pc:picChg chg="add mod">
          <ac:chgData name="Lucy Hawksley" userId="f6a89a8e-ac0e-4741-8d0b-c5d70daaed70" providerId="ADAL" clId="{F1181908-FA7E-445C-83A4-83633BE9D2B2}" dt="2026-01-16T12:16:28.862" v="295"/>
          <ac:picMkLst>
            <pc:docMk/>
            <pc:sldMk cId="3542603861" sldId="266"/>
            <ac:picMk id="13" creationId="{82A827A4-64D7-4647-B46C-915A51DAD817}"/>
          </ac:picMkLst>
        </pc:picChg>
      </pc:sldChg>
      <pc:sldChg chg="addSp delSp modSp mod">
        <pc:chgData name="Lucy Hawksley" userId="f6a89a8e-ac0e-4741-8d0b-c5d70daaed70" providerId="ADAL" clId="{F1181908-FA7E-445C-83A4-83633BE9D2B2}" dt="2026-01-16T12:18:32.547" v="343" actId="478"/>
        <pc:sldMkLst>
          <pc:docMk/>
          <pc:sldMk cId="1529896494" sldId="269"/>
        </pc:sldMkLst>
        <pc:picChg chg="add mod">
          <ac:chgData name="Lucy Hawksley" userId="f6a89a8e-ac0e-4741-8d0b-c5d70daaed70" providerId="ADAL" clId="{F1181908-FA7E-445C-83A4-83633BE9D2B2}" dt="2026-01-16T12:17:36.709" v="322"/>
          <ac:picMkLst>
            <pc:docMk/>
            <pc:sldMk cId="1529896494" sldId="269"/>
            <ac:picMk id="13" creationId="{7A8A5654-C2AB-4AE7-A571-DDB45BED6528}"/>
          </ac:picMkLst>
        </pc:picChg>
      </pc:sldChg>
      <pc:sldChg chg="modTransition modNotesTx">
        <pc:chgData name="Lucy Hawksley" userId="f6a89a8e-ac0e-4741-8d0b-c5d70daaed70" providerId="ADAL" clId="{F1181908-FA7E-445C-83A4-83633BE9D2B2}" dt="2026-01-16T12:37:22.416" v="1771"/>
        <pc:sldMkLst>
          <pc:docMk/>
          <pc:sldMk cId="989975250" sldId="270"/>
        </pc:sldMkLst>
      </pc:sldChg>
      <pc:sldChg chg="addSp delSp modSp mod">
        <pc:chgData name="Lucy Hawksley" userId="f6a89a8e-ac0e-4741-8d0b-c5d70daaed70" providerId="ADAL" clId="{F1181908-FA7E-445C-83A4-83633BE9D2B2}" dt="2026-01-16T12:18:30.594" v="342" actId="478"/>
        <pc:sldMkLst>
          <pc:docMk/>
          <pc:sldMk cId="532778218" sldId="271"/>
        </pc:sldMkLst>
        <pc:picChg chg="add mod">
          <ac:chgData name="Lucy Hawksley" userId="f6a89a8e-ac0e-4741-8d0b-c5d70daaed70" providerId="ADAL" clId="{F1181908-FA7E-445C-83A4-83633BE9D2B2}" dt="2026-01-16T12:17:35.523" v="321"/>
          <ac:picMkLst>
            <pc:docMk/>
            <pc:sldMk cId="532778218" sldId="271"/>
            <ac:picMk id="11" creationId="{B42859EA-9A7A-49C2-8C69-0FD760376E1C}"/>
          </ac:picMkLst>
        </pc:picChg>
      </pc:sldChg>
      <pc:sldChg chg="addSp modSp mod">
        <pc:chgData name="Lucy Hawksley" userId="f6a89a8e-ac0e-4741-8d0b-c5d70daaed70" providerId="ADAL" clId="{F1181908-FA7E-445C-83A4-83633BE9D2B2}" dt="2026-01-16T12:16:59.743" v="306" actId="1076"/>
        <pc:sldMkLst>
          <pc:docMk/>
          <pc:sldMk cId="4067591882" sldId="276"/>
        </pc:sldMkLst>
        <pc:spChg chg="mod">
          <ac:chgData name="Lucy Hawksley" userId="f6a89a8e-ac0e-4741-8d0b-c5d70daaed70" providerId="ADAL" clId="{F1181908-FA7E-445C-83A4-83633BE9D2B2}" dt="2026-01-16T12:09:46.479" v="1" actId="27636"/>
          <ac:spMkLst>
            <pc:docMk/>
            <pc:sldMk cId="4067591882" sldId="276"/>
            <ac:spMk id="9" creationId="{00000000-0000-0000-0000-000000000000}"/>
          </ac:spMkLst>
        </pc:spChg>
        <pc:picChg chg="add mod">
          <ac:chgData name="Lucy Hawksley" userId="f6a89a8e-ac0e-4741-8d0b-c5d70daaed70" providerId="ADAL" clId="{F1181908-FA7E-445C-83A4-83633BE9D2B2}" dt="2026-01-16T12:16:59.743" v="306" actId="1076"/>
          <ac:picMkLst>
            <pc:docMk/>
            <pc:sldMk cId="4067591882" sldId="276"/>
            <ac:picMk id="8" creationId="{5175BE29-C173-4744-8907-62C751DE4DC8}"/>
          </ac:picMkLst>
        </pc:picChg>
      </pc:sldChg>
      <pc:sldChg chg="addSp modSp">
        <pc:chgData name="Lucy Hawksley" userId="f6a89a8e-ac0e-4741-8d0b-c5d70daaed70" providerId="ADAL" clId="{F1181908-FA7E-445C-83A4-83633BE9D2B2}" dt="2026-01-16T12:17:12.076" v="312"/>
        <pc:sldMkLst>
          <pc:docMk/>
          <pc:sldMk cId="3312464676" sldId="279"/>
        </pc:sldMkLst>
        <pc:picChg chg="add mod">
          <ac:chgData name="Lucy Hawksley" userId="f6a89a8e-ac0e-4741-8d0b-c5d70daaed70" providerId="ADAL" clId="{F1181908-FA7E-445C-83A4-83633BE9D2B2}" dt="2026-01-16T12:17:12.076" v="312"/>
          <ac:picMkLst>
            <pc:docMk/>
            <pc:sldMk cId="3312464676" sldId="279"/>
            <ac:picMk id="16" creationId="{04189D73-376A-414D-8A10-B51704FD9F4D}"/>
          </ac:picMkLst>
        </pc:picChg>
      </pc:sldChg>
      <pc:sldChg chg="addSp modSp">
        <pc:chgData name="Lucy Hawksley" userId="f6a89a8e-ac0e-4741-8d0b-c5d70daaed70" providerId="ADAL" clId="{F1181908-FA7E-445C-83A4-83633BE9D2B2}" dt="2026-01-16T12:17:02.181" v="307"/>
        <pc:sldMkLst>
          <pc:docMk/>
          <pc:sldMk cId="2845261529" sldId="280"/>
        </pc:sldMkLst>
        <pc:picChg chg="add mod">
          <ac:chgData name="Lucy Hawksley" userId="f6a89a8e-ac0e-4741-8d0b-c5d70daaed70" providerId="ADAL" clId="{F1181908-FA7E-445C-83A4-83633BE9D2B2}" dt="2026-01-16T12:17:02.181" v="307"/>
          <ac:picMkLst>
            <pc:docMk/>
            <pc:sldMk cId="2845261529" sldId="280"/>
            <ac:picMk id="9" creationId="{5FB09758-ED09-49E4-B5EE-82E3AF1F2EE4}"/>
          </ac:picMkLst>
        </pc:picChg>
      </pc:sldChg>
      <pc:sldChg chg="addSp delSp modSp mod">
        <pc:chgData name="Lucy Hawksley" userId="f6a89a8e-ac0e-4741-8d0b-c5d70daaed70" providerId="ADAL" clId="{F1181908-FA7E-445C-83A4-83633BE9D2B2}" dt="2026-01-16T12:18:05.885" v="331" actId="478"/>
        <pc:sldMkLst>
          <pc:docMk/>
          <pc:sldMk cId="668931127" sldId="282"/>
        </pc:sldMkLst>
        <pc:picChg chg="add mod">
          <ac:chgData name="Lucy Hawksley" userId="f6a89a8e-ac0e-4741-8d0b-c5d70daaed70" providerId="ADAL" clId="{F1181908-FA7E-445C-83A4-83633BE9D2B2}" dt="2026-01-16T12:17:06.502" v="309"/>
          <ac:picMkLst>
            <pc:docMk/>
            <pc:sldMk cId="668931127" sldId="282"/>
            <ac:picMk id="11" creationId="{9796AB0B-4BF2-4BC7-AD14-1394D82C6D60}"/>
          </ac:picMkLst>
        </pc:picChg>
      </pc:sldChg>
      <pc:sldChg chg="addSp modSp">
        <pc:chgData name="Lucy Hawksley" userId="f6a89a8e-ac0e-4741-8d0b-c5d70daaed70" providerId="ADAL" clId="{F1181908-FA7E-445C-83A4-83633BE9D2B2}" dt="2026-01-16T12:17:04.293" v="308"/>
        <pc:sldMkLst>
          <pc:docMk/>
          <pc:sldMk cId="374289241" sldId="283"/>
        </pc:sldMkLst>
        <pc:picChg chg="add mod">
          <ac:chgData name="Lucy Hawksley" userId="f6a89a8e-ac0e-4741-8d0b-c5d70daaed70" providerId="ADAL" clId="{F1181908-FA7E-445C-83A4-83633BE9D2B2}" dt="2026-01-16T12:17:04.293" v="308"/>
          <ac:picMkLst>
            <pc:docMk/>
            <pc:sldMk cId="374289241" sldId="283"/>
            <ac:picMk id="16" creationId="{2AE1030D-A8BE-434A-BC35-2BC2CE2B12C5}"/>
          </ac:picMkLst>
        </pc:picChg>
      </pc:sldChg>
      <pc:sldChg chg="addSp delSp modSp mod">
        <pc:chgData name="Lucy Hawksley" userId="f6a89a8e-ac0e-4741-8d0b-c5d70daaed70" providerId="ADAL" clId="{F1181908-FA7E-445C-83A4-83633BE9D2B2}" dt="2026-01-16T12:18:12.600" v="334" actId="478"/>
        <pc:sldMkLst>
          <pc:docMk/>
          <pc:sldMk cId="3072121619" sldId="284"/>
        </pc:sldMkLst>
        <pc:picChg chg="add mod">
          <ac:chgData name="Lucy Hawksley" userId="f6a89a8e-ac0e-4741-8d0b-c5d70daaed70" providerId="ADAL" clId="{F1181908-FA7E-445C-83A4-83633BE9D2B2}" dt="2026-01-16T12:17:13.941" v="313"/>
          <ac:picMkLst>
            <pc:docMk/>
            <pc:sldMk cId="3072121619" sldId="284"/>
            <ac:picMk id="11" creationId="{6BD7C457-5E48-4428-A7AC-1459B8815A36}"/>
          </ac:picMkLst>
        </pc:picChg>
      </pc:sldChg>
      <pc:sldChg chg="addSp delSp modSp mod">
        <pc:chgData name="Lucy Hawksley" userId="f6a89a8e-ac0e-4741-8d0b-c5d70daaed70" providerId="ADAL" clId="{F1181908-FA7E-445C-83A4-83633BE9D2B2}" dt="2026-01-16T12:18:19.972" v="338" actId="478"/>
        <pc:sldMkLst>
          <pc:docMk/>
          <pc:sldMk cId="4157663457" sldId="285"/>
        </pc:sldMkLst>
        <pc:spChg chg="mod">
          <ac:chgData name="Lucy Hawksley" userId="f6a89a8e-ac0e-4741-8d0b-c5d70daaed70" providerId="ADAL" clId="{F1181908-FA7E-445C-83A4-83633BE9D2B2}" dt="2026-01-16T12:09:46.496" v="2" actId="27636"/>
          <ac:spMkLst>
            <pc:docMk/>
            <pc:sldMk cId="4157663457" sldId="285"/>
            <ac:spMk id="16" creationId="{00000000-0000-0000-0000-000000000000}"/>
          </ac:spMkLst>
        </pc:spChg>
        <pc:picChg chg="add mod">
          <ac:chgData name="Lucy Hawksley" userId="f6a89a8e-ac0e-4741-8d0b-c5d70daaed70" providerId="ADAL" clId="{F1181908-FA7E-445C-83A4-83633BE9D2B2}" dt="2026-01-16T12:17:19.881" v="317"/>
          <ac:picMkLst>
            <pc:docMk/>
            <pc:sldMk cId="4157663457" sldId="285"/>
            <ac:picMk id="11" creationId="{98023DB6-FCE2-4776-A931-129EE0F4AF05}"/>
          </ac:picMkLst>
        </pc:picChg>
      </pc:sldChg>
      <pc:sldChg chg="addSp delSp modSp mod">
        <pc:chgData name="Lucy Hawksley" userId="f6a89a8e-ac0e-4741-8d0b-c5d70daaed70" providerId="ADAL" clId="{F1181908-FA7E-445C-83A4-83633BE9D2B2}" dt="2026-01-16T12:18:14.119" v="335" actId="478"/>
        <pc:sldMkLst>
          <pc:docMk/>
          <pc:sldMk cId="1084860173" sldId="288"/>
        </pc:sldMkLst>
        <pc:picChg chg="add mod">
          <ac:chgData name="Lucy Hawksley" userId="f6a89a8e-ac0e-4741-8d0b-c5d70daaed70" providerId="ADAL" clId="{F1181908-FA7E-445C-83A4-83633BE9D2B2}" dt="2026-01-16T12:17:15.556" v="314"/>
          <ac:picMkLst>
            <pc:docMk/>
            <pc:sldMk cId="1084860173" sldId="288"/>
            <ac:picMk id="11" creationId="{8B48A4CE-3922-4839-8710-618688FFE0E1}"/>
          </ac:picMkLst>
        </pc:picChg>
      </pc:sldChg>
      <pc:sldChg chg="addSp delSp modSp mod">
        <pc:chgData name="Lucy Hawksley" userId="f6a89a8e-ac0e-4741-8d0b-c5d70daaed70" providerId="ADAL" clId="{F1181908-FA7E-445C-83A4-83633BE9D2B2}" dt="2026-01-16T12:57:41.098" v="1892" actId="1076"/>
        <pc:sldMkLst>
          <pc:docMk/>
          <pc:sldMk cId="3809779518" sldId="289"/>
        </pc:sldMkLst>
        <pc:spChg chg="mod">
          <ac:chgData name="Lucy Hawksley" userId="f6a89a8e-ac0e-4741-8d0b-c5d70daaed70" providerId="ADAL" clId="{F1181908-FA7E-445C-83A4-83633BE9D2B2}" dt="2026-01-16T12:57:39.572" v="1891" actId="1076"/>
          <ac:spMkLst>
            <pc:docMk/>
            <pc:sldMk cId="3809779518" sldId="289"/>
            <ac:spMk id="12" creationId="{00000000-0000-0000-0000-000000000000}"/>
          </ac:spMkLst>
        </pc:spChg>
        <pc:picChg chg="add mod">
          <ac:chgData name="Lucy Hawksley" userId="f6a89a8e-ac0e-4741-8d0b-c5d70daaed70" providerId="ADAL" clId="{F1181908-FA7E-445C-83A4-83633BE9D2B2}" dt="2026-01-16T12:16:45.252" v="302"/>
          <ac:picMkLst>
            <pc:docMk/>
            <pc:sldMk cId="3809779518" sldId="289"/>
            <ac:picMk id="11" creationId="{8691A4E4-2285-4E7C-95ED-28BD6629C448}"/>
          </ac:picMkLst>
        </pc:picChg>
        <pc:picChg chg="mod">
          <ac:chgData name="Lucy Hawksley" userId="f6a89a8e-ac0e-4741-8d0b-c5d70daaed70" providerId="ADAL" clId="{F1181908-FA7E-445C-83A4-83633BE9D2B2}" dt="2026-01-16T12:57:41.098" v="1892" actId="1076"/>
          <ac:picMkLst>
            <pc:docMk/>
            <pc:sldMk cId="3809779518" sldId="289"/>
            <ac:picMk id="1027" creationId="{00000000-0000-0000-0000-000000000000}"/>
          </ac:picMkLst>
        </pc:picChg>
      </pc:sldChg>
      <pc:sldChg chg="addSp delSp modSp mod">
        <pc:chgData name="Lucy Hawksley" userId="f6a89a8e-ac0e-4741-8d0b-c5d70daaed70" providerId="ADAL" clId="{F1181908-FA7E-445C-83A4-83633BE9D2B2}" dt="2026-01-16T12:18:28.858" v="341" actId="478"/>
        <pc:sldMkLst>
          <pc:docMk/>
          <pc:sldMk cId="1392963571" sldId="291"/>
        </pc:sldMkLst>
        <pc:spChg chg="mod">
          <ac:chgData name="Lucy Hawksley" userId="f6a89a8e-ac0e-4741-8d0b-c5d70daaed70" providerId="ADAL" clId="{F1181908-FA7E-445C-83A4-83633BE9D2B2}" dt="2026-01-16T12:09:46.502" v="4" actId="27636"/>
          <ac:spMkLst>
            <pc:docMk/>
            <pc:sldMk cId="1392963571" sldId="291"/>
            <ac:spMk id="16" creationId="{00000000-0000-0000-0000-000000000000}"/>
          </ac:spMkLst>
        </pc:spChg>
        <pc:picChg chg="add mod">
          <ac:chgData name="Lucy Hawksley" userId="f6a89a8e-ac0e-4741-8d0b-c5d70daaed70" providerId="ADAL" clId="{F1181908-FA7E-445C-83A4-83633BE9D2B2}" dt="2026-01-16T12:17:24.126" v="320"/>
          <ac:picMkLst>
            <pc:docMk/>
            <pc:sldMk cId="1392963571" sldId="291"/>
            <ac:picMk id="11" creationId="{83A10E9E-7F30-48A5-A5BB-039CE69F8B56}"/>
          </ac:picMkLst>
        </pc:picChg>
      </pc:sldChg>
      <pc:sldChg chg="addSp delSp modSp mod">
        <pc:chgData name="Lucy Hawksley" userId="f6a89a8e-ac0e-4741-8d0b-c5d70daaed70" providerId="ADAL" clId="{F1181908-FA7E-445C-83A4-83633BE9D2B2}" dt="2026-01-16T12:18:22.051" v="339" actId="478"/>
        <pc:sldMkLst>
          <pc:docMk/>
          <pc:sldMk cId="1170819103" sldId="292"/>
        </pc:sldMkLst>
        <pc:spChg chg="mod">
          <ac:chgData name="Lucy Hawksley" userId="f6a89a8e-ac0e-4741-8d0b-c5d70daaed70" providerId="ADAL" clId="{F1181908-FA7E-445C-83A4-83633BE9D2B2}" dt="2026-01-16T12:09:46.500" v="3" actId="27636"/>
          <ac:spMkLst>
            <pc:docMk/>
            <pc:sldMk cId="1170819103" sldId="292"/>
            <ac:spMk id="16" creationId="{00000000-0000-0000-0000-000000000000}"/>
          </ac:spMkLst>
        </pc:spChg>
        <pc:picChg chg="add mod">
          <ac:chgData name="Lucy Hawksley" userId="f6a89a8e-ac0e-4741-8d0b-c5d70daaed70" providerId="ADAL" clId="{F1181908-FA7E-445C-83A4-83633BE9D2B2}" dt="2026-01-16T12:17:21.376" v="318"/>
          <ac:picMkLst>
            <pc:docMk/>
            <pc:sldMk cId="1170819103" sldId="292"/>
            <ac:picMk id="12" creationId="{D1FD2913-EA19-4BC2-AE13-A55397208AB7}"/>
          </ac:picMkLst>
        </pc:picChg>
      </pc:sldChg>
      <pc:sldChg chg="addSp delSp modSp mod">
        <pc:chgData name="Lucy Hawksley" userId="f6a89a8e-ac0e-4741-8d0b-c5d70daaed70" providerId="ADAL" clId="{F1181908-FA7E-445C-83A4-83633BE9D2B2}" dt="2026-01-16T12:18:37.207" v="345" actId="478"/>
        <pc:sldMkLst>
          <pc:docMk/>
          <pc:sldMk cId="219492177" sldId="293"/>
        </pc:sldMkLst>
        <pc:picChg chg="add mod">
          <ac:chgData name="Lucy Hawksley" userId="f6a89a8e-ac0e-4741-8d0b-c5d70daaed70" providerId="ADAL" clId="{F1181908-FA7E-445C-83A4-83633BE9D2B2}" dt="2026-01-16T12:17:45.988" v="327"/>
          <ac:picMkLst>
            <pc:docMk/>
            <pc:sldMk cId="219492177" sldId="293"/>
            <ac:picMk id="20" creationId="{5E403DBF-20CF-4B77-9F65-F607408758EC}"/>
          </ac:picMkLst>
        </pc:picChg>
      </pc:sldChg>
      <pc:sldChg chg="addSp delSp modSp mod">
        <pc:chgData name="Lucy Hawksley" userId="f6a89a8e-ac0e-4741-8d0b-c5d70daaed70" providerId="ADAL" clId="{F1181908-FA7E-445C-83A4-83633BE9D2B2}" dt="2026-01-16T12:18:08.289" v="332" actId="478"/>
        <pc:sldMkLst>
          <pc:docMk/>
          <pc:sldMk cId="2543639657" sldId="294"/>
        </pc:sldMkLst>
        <pc:picChg chg="add mod">
          <ac:chgData name="Lucy Hawksley" userId="f6a89a8e-ac0e-4741-8d0b-c5d70daaed70" providerId="ADAL" clId="{F1181908-FA7E-445C-83A4-83633BE9D2B2}" dt="2026-01-16T12:17:08.407" v="310"/>
          <ac:picMkLst>
            <pc:docMk/>
            <pc:sldMk cId="2543639657" sldId="294"/>
            <ac:picMk id="9" creationId="{8DA78927-5F77-42DF-A85F-D622A4F28BC7}"/>
          </ac:picMkLst>
        </pc:picChg>
      </pc:sldChg>
      <pc:sldChg chg="addSp delSp modSp mod">
        <pc:chgData name="Lucy Hawksley" userId="f6a89a8e-ac0e-4741-8d0b-c5d70daaed70" providerId="ADAL" clId="{F1181908-FA7E-445C-83A4-83633BE9D2B2}" dt="2026-01-16T12:16:35.893" v="298"/>
        <pc:sldMkLst>
          <pc:docMk/>
          <pc:sldMk cId="1338998031" sldId="295"/>
        </pc:sldMkLst>
        <pc:picChg chg="add mod">
          <ac:chgData name="Lucy Hawksley" userId="f6a89a8e-ac0e-4741-8d0b-c5d70daaed70" providerId="ADAL" clId="{F1181908-FA7E-445C-83A4-83633BE9D2B2}" dt="2026-01-16T12:16:35.893" v="298"/>
          <ac:picMkLst>
            <pc:docMk/>
            <pc:sldMk cId="1338998031" sldId="295"/>
            <ac:picMk id="14" creationId="{49FD8FCB-9F09-492F-8317-995BC2537342}"/>
          </ac:picMkLst>
        </pc:picChg>
      </pc:sldChg>
      <pc:sldChg chg="addSp delSp modSp mod">
        <pc:chgData name="Lucy Hawksley" userId="f6a89a8e-ac0e-4741-8d0b-c5d70daaed70" providerId="ADAL" clId="{F1181908-FA7E-445C-83A4-83633BE9D2B2}" dt="2026-01-16T12:16:39.565" v="300"/>
        <pc:sldMkLst>
          <pc:docMk/>
          <pc:sldMk cId="1485431694" sldId="296"/>
        </pc:sldMkLst>
        <pc:picChg chg="add mod">
          <ac:chgData name="Lucy Hawksley" userId="f6a89a8e-ac0e-4741-8d0b-c5d70daaed70" providerId="ADAL" clId="{F1181908-FA7E-445C-83A4-83633BE9D2B2}" dt="2026-01-16T12:16:39.565" v="300"/>
          <ac:picMkLst>
            <pc:docMk/>
            <pc:sldMk cId="1485431694" sldId="296"/>
            <ac:picMk id="13" creationId="{89606A02-F856-4E55-8F98-81312D862915}"/>
          </ac:picMkLst>
        </pc:picChg>
      </pc:sldChg>
      <pc:sldChg chg="addSp modSp">
        <pc:chgData name="Lucy Hawksley" userId="f6a89a8e-ac0e-4741-8d0b-c5d70daaed70" providerId="ADAL" clId="{F1181908-FA7E-445C-83A4-83633BE9D2B2}" dt="2026-01-16T12:17:47.460" v="328"/>
        <pc:sldMkLst>
          <pc:docMk/>
          <pc:sldMk cId="1914319542" sldId="298"/>
        </pc:sldMkLst>
        <pc:picChg chg="add mod">
          <ac:chgData name="Lucy Hawksley" userId="f6a89a8e-ac0e-4741-8d0b-c5d70daaed70" providerId="ADAL" clId="{F1181908-FA7E-445C-83A4-83633BE9D2B2}" dt="2026-01-16T12:17:47.460" v="328"/>
          <ac:picMkLst>
            <pc:docMk/>
            <pc:sldMk cId="1914319542" sldId="298"/>
            <ac:picMk id="20" creationId="{2CDE2C78-26DE-4C7B-BA57-E6C67D11F4A6}"/>
          </ac:picMkLst>
        </pc:picChg>
      </pc:sldChg>
      <pc:sldChg chg="addSp delSp modSp mod">
        <pc:chgData name="Lucy Hawksley" userId="f6a89a8e-ac0e-4741-8d0b-c5d70daaed70" providerId="ADAL" clId="{F1181908-FA7E-445C-83A4-83633BE9D2B2}" dt="2026-01-16T12:18:40.385" v="346" actId="478"/>
        <pc:sldMkLst>
          <pc:docMk/>
          <pc:sldMk cId="2237368576" sldId="299"/>
        </pc:sldMkLst>
        <pc:picChg chg="add mod">
          <ac:chgData name="Lucy Hawksley" userId="f6a89a8e-ac0e-4741-8d0b-c5d70daaed70" providerId="ADAL" clId="{F1181908-FA7E-445C-83A4-83633BE9D2B2}" dt="2026-01-16T12:17:50.313" v="330"/>
          <ac:picMkLst>
            <pc:docMk/>
            <pc:sldMk cId="2237368576" sldId="299"/>
            <ac:picMk id="9" creationId="{9058910D-AFF0-481A-BC96-B6598B678174}"/>
          </ac:picMkLst>
        </pc:picChg>
      </pc:sldChg>
      <pc:sldChg chg="addSp delSp modSp mod">
        <pc:chgData name="Lucy Hawksley" userId="f6a89a8e-ac0e-4741-8d0b-c5d70daaed70" providerId="ADAL" clId="{F1181908-FA7E-445C-83A4-83633BE9D2B2}" dt="2026-01-16T12:18:16.144" v="336" actId="478"/>
        <pc:sldMkLst>
          <pc:docMk/>
          <pc:sldMk cId="2016248407" sldId="302"/>
        </pc:sldMkLst>
        <pc:picChg chg="add mod">
          <ac:chgData name="Lucy Hawksley" userId="f6a89a8e-ac0e-4741-8d0b-c5d70daaed70" providerId="ADAL" clId="{F1181908-FA7E-445C-83A4-83633BE9D2B2}" dt="2026-01-16T12:17:17.030" v="315"/>
          <ac:picMkLst>
            <pc:docMk/>
            <pc:sldMk cId="2016248407" sldId="302"/>
            <ac:picMk id="11" creationId="{AF72CC10-6771-475D-A3E5-2A4C738E73D7}"/>
          </ac:picMkLst>
        </pc:picChg>
      </pc:sldChg>
      <pc:sldChg chg="addSp delSp modSp mod">
        <pc:chgData name="Lucy Hawksley" userId="f6a89a8e-ac0e-4741-8d0b-c5d70daaed70" providerId="ADAL" clId="{F1181908-FA7E-445C-83A4-83633BE9D2B2}" dt="2026-01-16T12:18:18.072" v="337" actId="478"/>
        <pc:sldMkLst>
          <pc:docMk/>
          <pc:sldMk cId="2405168128" sldId="303"/>
        </pc:sldMkLst>
        <pc:picChg chg="add mod">
          <ac:chgData name="Lucy Hawksley" userId="f6a89a8e-ac0e-4741-8d0b-c5d70daaed70" providerId="ADAL" clId="{F1181908-FA7E-445C-83A4-83633BE9D2B2}" dt="2026-01-16T12:17:18.469" v="316"/>
          <ac:picMkLst>
            <pc:docMk/>
            <pc:sldMk cId="2405168128" sldId="303"/>
            <ac:picMk id="11" creationId="{CAEB8428-A701-4C7D-80FC-C336A402F368}"/>
          </ac:picMkLst>
        </pc:picChg>
      </pc:sldChg>
      <pc:sldChg chg="addSp delSp modSp mod">
        <pc:chgData name="Lucy Hawksley" userId="f6a89a8e-ac0e-4741-8d0b-c5d70daaed70" providerId="ADAL" clId="{F1181908-FA7E-445C-83A4-83633BE9D2B2}" dt="2026-01-16T12:18:34.844" v="344" actId="478"/>
        <pc:sldMkLst>
          <pc:docMk/>
          <pc:sldMk cId="3180823513" sldId="305"/>
        </pc:sldMkLst>
        <pc:picChg chg="add mod">
          <ac:chgData name="Lucy Hawksley" userId="f6a89a8e-ac0e-4741-8d0b-c5d70daaed70" providerId="ADAL" clId="{F1181908-FA7E-445C-83A4-83633BE9D2B2}" dt="2026-01-16T12:17:43.063" v="325"/>
          <ac:picMkLst>
            <pc:docMk/>
            <pc:sldMk cId="3180823513" sldId="305"/>
            <ac:picMk id="15" creationId="{FF0A6FC0-20B2-4F09-8794-60CAB7A93844}"/>
          </ac:picMkLst>
        </pc:picChg>
      </pc:sldChg>
      <pc:sldChg chg="addSp modSp">
        <pc:chgData name="Lucy Hawksley" userId="f6a89a8e-ac0e-4741-8d0b-c5d70daaed70" providerId="ADAL" clId="{F1181908-FA7E-445C-83A4-83633BE9D2B2}" dt="2026-01-16T12:17:48.790" v="329"/>
        <pc:sldMkLst>
          <pc:docMk/>
          <pc:sldMk cId="4167271536" sldId="306"/>
        </pc:sldMkLst>
        <pc:picChg chg="add mod">
          <ac:chgData name="Lucy Hawksley" userId="f6a89a8e-ac0e-4741-8d0b-c5d70daaed70" providerId="ADAL" clId="{F1181908-FA7E-445C-83A4-83633BE9D2B2}" dt="2026-01-16T12:17:48.790" v="329"/>
          <ac:picMkLst>
            <pc:docMk/>
            <pc:sldMk cId="4167271536" sldId="306"/>
            <ac:picMk id="8" creationId="{183D8EB6-F829-45B5-BC88-46700947C4A0}"/>
          </ac:picMkLst>
        </pc:picChg>
      </pc:sldChg>
      <pc:sldChg chg="addSp delSp modSp mod">
        <pc:chgData name="Lucy Hawksley" userId="f6a89a8e-ac0e-4741-8d0b-c5d70daaed70" providerId="ADAL" clId="{F1181908-FA7E-445C-83A4-83633BE9D2B2}" dt="2026-01-16T12:18:10.379" v="333" actId="478"/>
        <pc:sldMkLst>
          <pc:docMk/>
          <pc:sldMk cId="3710791395" sldId="307"/>
        </pc:sldMkLst>
        <pc:picChg chg="add mod">
          <ac:chgData name="Lucy Hawksley" userId="f6a89a8e-ac0e-4741-8d0b-c5d70daaed70" providerId="ADAL" clId="{F1181908-FA7E-445C-83A4-83633BE9D2B2}" dt="2026-01-16T12:17:10.476" v="311"/>
          <ac:picMkLst>
            <pc:docMk/>
            <pc:sldMk cId="3710791395" sldId="307"/>
            <ac:picMk id="11" creationId="{F3704415-A3C5-450C-B984-04E0C42F9323}"/>
          </ac:picMkLst>
        </pc:picChg>
      </pc:sldChg>
      <pc:sldChg chg="addSp delSp modSp mod">
        <pc:chgData name="Lucy Hawksley" userId="f6a89a8e-ac0e-4741-8d0b-c5d70daaed70" providerId="ADAL" clId="{F1181908-FA7E-445C-83A4-83633BE9D2B2}" dt="2026-01-16T12:18:26.082" v="340" actId="478"/>
        <pc:sldMkLst>
          <pc:docMk/>
          <pc:sldMk cId="2348170112" sldId="308"/>
        </pc:sldMkLst>
        <pc:picChg chg="add mod">
          <ac:chgData name="Lucy Hawksley" userId="f6a89a8e-ac0e-4741-8d0b-c5d70daaed70" providerId="ADAL" clId="{F1181908-FA7E-445C-83A4-83633BE9D2B2}" dt="2026-01-16T12:17:22.793" v="319"/>
          <ac:picMkLst>
            <pc:docMk/>
            <pc:sldMk cId="2348170112" sldId="308"/>
            <ac:picMk id="12" creationId="{1E0F0AF3-26DD-4128-A058-C9B33CD6A2D2}"/>
          </ac:picMkLst>
        </pc:picChg>
      </pc:sldChg>
      <pc:sldChg chg="addSp modSp">
        <pc:chgData name="Lucy Hawksley" userId="f6a89a8e-ac0e-4741-8d0b-c5d70daaed70" providerId="ADAL" clId="{F1181908-FA7E-445C-83A4-83633BE9D2B2}" dt="2026-01-16T12:17:44.420" v="326"/>
        <pc:sldMkLst>
          <pc:docMk/>
          <pc:sldMk cId="3299805686" sldId="309"/>
        </pc:sldMkLst>
        <pc:picChg chg="add mod">
          <ac:chgData name="Lucy Hawksley" userId="f6a89a8e-ac0e-4741-8d0b-c5d70daaed70" providerId="ADAL" clId="{F1181908-FA7E-445C-83A4-83633BE9D2B2}" dt="2026-01-16T12:17:44.420" v="326"/>
          <ac:picMkLst>
            <pc:docMk/>
            <pc:sldMk cId="3299805686" sldId="309"/>
            <ac:picMk id="12" creationId="{4A4895E0-5355-4626-86AE-BDF70CBEEE2F}"/>
          </ac:picMkLst>
        </pc:picChg>
      </pc:sldChg>
      <pc:sldChg chg="addSp delSp modSp add mod ord modTransition modNotesTx">
        <pc:chgData name="Lucy Hawksley" userId="f6a89a8e-ac0e-4741-8d0b-c5d70daaed70" providerId="ADAL" clId="{F1181908-FA7E-445C-83A4-83633BE9D2B2}" dt="2026-01-16T12:41:43.718" v="1785" actId="255"/>
        <pc:sldMkLst>
          <pc:docMk/>
          <pc:sldMk cId="520682814" sldId="310"/>
        </pc:sldMkLst>
        <pc:spChg chg="mod">
          <ac:chgData name="Lucy Hawksley" userId="f6a89a8e-ac0e-4741-8d0b-c5d70daaed70" providerId="ADAL" clId="{F1181908-FA7E-445C-83A4-83633BE9D2B2}" dt="2026-01-16T12:19:54.519" v="353" actId="20577"/>
          <ac:spMkLst>
            <pc:docMk/>
            <pc:sldMk cId="520682814" sldId="310"/>
            <ac:spMk id="11" creationId="{00000000-0000-0000-0000-000000000000}"/>
          </ac:spMkLst>
        </pc:spChg>
        <pc:spChg chg="mod">
          <ac:chgData name="Lucy Hawksley" userId="f6a89a8e-ac0e-4741-8d0b-c5d70daaed70" providerId="ADAL" clId="{F1181908-FA7E-445C-83A4-83633BE9D2B2}" dt="2026-01-16T12:41:43.718" v="1785" actId="255"/>
          <ac:spMkLst>
            <pc:docMk/>
            <pc:sldMk cId="520682814" sldId="310"/>
            <ac:spMk id="12" creationId="{00000000-0000-0000-0000-000000000000}"/>
          </ac:spMkLst>
        </pc:spChg>
        <pc:picChg chg="add mod modCrop">
          <ac:chgData name="Lucy Hawksley" userId="f6a89a8e-ac0e-4741-8d0b-c5d70daaed70" providerId="ADAL" clId="{F1181908-FA7E-445C-83A4-83633BE9D2B2}" dt="2026-01-16T12:13:47.615" v="262" actId="1076"/>
          <ac:picMkLst>
            <pc:docMk/>
            <pc:sldMk cId="520682814" sldId="310"/>
            <ac:picMk id="2" creationId="{D8077C9C-E87F-485F-8CC1-3EE1D73CCD40}"/>
          </ac:picMkLst>
        </pc:picChg>
        <pc:picChg chg="add mod">
          <ac:chgData name="Lucy Hawksley" userId="f6a89a8e-ac0e-4741-8d0b-c5d70daaed70" providerId="ADAL" clId="{F1181908-FA7E-445C-83A4-83633BE9D2B2}" dt="2026-01-16T12:16:20.528" v="293" actId="1076"/>
          <ac:picMkLst>
            <pc:docMk/>
            <pc:sldMk cId="520682814" sldId="310"/>
            <ac:picMk id="3" creationId="{9A611802-BF20-4506-9F90-4638010B9000}"/>
          </ac:picMkLst>
        </pc:picChg>
        <pc:picChg chg="add mod">
          <ac:chgData name="Lucy Hawksley" userId="f6a89a8e-ac0e-4741-8d0b-c5d70daaed70" providerId="ADAL" clId="{F1181908-FA7E-445C-83A4-83633BE9D2B2}" dt="2026-01-16T12:20:39.058" v="362" actId="1076"/>
          <ac:picMkLst>
            <pc:docMk/>
            <pc:sldMk cId="520682814" sldId="310"/>
            <ac:picMk id="13" creationId="{F19F29A9-6122-4A69-BDC8-8DCE3B73FB52}"/>
          </ac:picMkLst>
        </pc:picChg>
      </pc:sldChg>
      <pc:sldChg chg="addSp delSp modSp add mod modTransition modNotesTx">
        <pc:chgData name="Lucy Hawksley" userId="f6a89a8e-ac0e-4741-8d0b-c5d70daaed70" providerId="ADAL" clId="{F1181908-FA7E-445C-83A4-83633BE9D2B2}" dt="2026-01-16T12:37:20.040" v="1770"/>
        <pc:sldMkLst>
          <pc:docMk/>
          <pc:sldMk cId="297880709" sldId="311"/>
        </pc:sldMkLst>
        <pc:picChg chg="mod modCrop">
          <ac:chgData name="Lucy Hawksley" userId="f6a89a8e-ac0e-4741-8d0b-c5d70daaed70" providerId="ADAL" clId="{F1181908-FA7E-445C-83A4-83633BE9D2B2}" dt="2026-01-16T12:14:52.499" v="289" actId="732"/>
          <ac:picMkLst>
            <pc:docMk/>
            <pc:sldMk cId="297880709" sldId="311"/>
            <ac:picMk id="2" creationId="{D8077C9C-E87F-485F-8CC1-3EE1D73CCD40}"/>
          </ac:picMkLst>
        </pc:picChg>
        <pc:picChg chg="add mod">
          <ac:chgData name="Lucy Hawksley" userId="f6a89a8e-ac0e-4741-8d0b-c5d70daaed70" providerId="ADAL" clId="{F1181908-FA7E-445C-83A4-83633BE9D2B2}" dt="2026-01-16T12:16:26.322" v="294"/>
          <ac:picMkLst>
            <pc:docMk/>
            <pc:sldMk cId="297880709" sldId="311"/>
            <ac:picMk id="8" creationId="{8F9BC532-9A21-4AAE-8C43-08F16FC64A69}"/>
          </ac:picMkLst>
        </pc:picChg>
      </pc:sldChg>
      <pc:sldChg chg="addSp delSp modSp add mod modNotesTx">
        <pc:chgData name="Lucy Hawksley" userId="f6a89a8e-ac0e-4741-8d0b-c5d70daaed70" providerId="ADAL" clId="{F1181908-FA7E-445C-83A4-83633BE9D2B2}" dt="2026-01-16T12:41:22.707" v="1781" actId="113"/>
        <pc:sldMkLst>
          <pc:docMk/>
          <pc:sldMk cId="35875069" sldId="312"/>
        </pc:sldMkLst>
        <pc:spChg chg="mod">
          <ac:chgData name="Lucy Hawksley" userId="f6a89a8e-ac0e-4741-8d0b-c5d70daaed70" providerId="ADAL" clId="{F1181908-FA7E-445C-83A4-83633BE9D2B2}" dt="2026-01-16T12:20:12.851" v="355" actId="20577"/>
          <ac:spMkLst>
            <pc:docMk/>
            <pc:sldMk cId="35875069" sldId="312"/>
            <ac:spMk id="9" creationId="{ADDFCB2F-DC5D-4C5E-885F-8D771BC9314B}"/>
          </ac:spMkLst>
        </pc:spChg>
        <pc:spChg chg="mod">
          <ac:chgData name="Lucy Hawksley" userId="f6a89a8e-ac0e-4741-8d0b-c5d70daaed70" providerId="ADAL" clId="{F1181908-FA7E-445C-83A4-83633BE9D2B2}" dt="2026-01-16T12:41:22.707" v="1781" actId="113"/>
          <ac:spMkLst>
            <pc:docMk/>
            <pc:sldMk cId="35875069" sldId="312"/>
            <ac:spMk id="11" creationId="{D8986EA8-974E-45D4-9CA6-F914D504C7D1}"/>
          </ac:spMkLst>
        </pc:spChg>
        <pc:spChg chg="add mod">
          <ac:chgData name="Lucy Hawksley" userId="f6a89a8e-ac0e-4741-8d0b-c5d70daaed70" providerId="ADAL" clId="{F1181908-FA7E-445C-83A4-83633BE9D2B2}" dt="2026-01-16T12:21:39.560" v="380"/>
          <ac:spMkLst>
            <pc:docMk/>
            <pc:sldMk cId="35875069" sldId="312"/>
            <ac:spMk id="14" creationId="{50904508-1137-446D-82AF-F17726D391B6}"/>
          </ac:spMkLst>
        </pc:spChg>
        <pc:picChg chg="add mod modCrop">
          <ac:chgData name="Lucy Hawksley" userId="f6a89a8e-ac0e-4741-8d0b-c5d70daaed70" providerId="ADAL" clId="{F1181908-FA7E-445C-83A4-83633BE9D2B2}" dt="2026-01-16T12:26:41.721" v="698" actId="1076"/>
          <ac:picMkLst>
            <pc:docMk/>
            <pc:sldMk cId="35875069" sldId="312"/>
            <ac:picMk id="7" creationId="{758A395C-00BD-48F4-BE0F-F4C90905ACFB}"/>
          </ac:picMkLst>
        </pc:picChg>
        <pc:picChg chg="add mod">
          <ac:chgData name="Lucy Hawksley" userId="f6a89a8e-ac0e-4741-8d0b-c5d70daaed70" providerId="ADAL" clId="{F1181908-FA7E-445C-83A4-83633BE9D2B2}" dt="2026-01-16T12:21:45.914" v="382"/>
          <ac:picMkLst>
            <pc:docMk/>
            <pc:sldMk cId="35875069" sldId="312"/>
            <ac:picMk id="15" creationId="{1EDD904C-518F-4B24-B676-294D5EF6E265}"/>
          </ac:picMkLst>
        </pc:picChg>
      </pc:sldChg>
      <pc:sldChg chg="addSp delSp modSp add mod modNotesTx">
        <pc:chgData name="Lucy Hawksley" userId="f6a89a8e-ac0e-4741-8d0b-c5d70daaed70" providerId="ADAL" clId="{F1181908-FA7E-445C-83A4-83633BE9D2B2}" dt="2026-01-16T12:34:40.130" v="1089" actId="1076"/>
        <pc:sldMkLst>
          <pc:docMk/>
          <pc:sldMk cId="589934812" sldId="313"/>
        </pc:sldMkLst>
        <pc:spChg chg="mod">
          <ac:chgData name="Lucy Hawksley" userId="f6a89a8e-ac0e-4741-8d0b-c5d70daaed70" providerId="ADAL" clId="{F1181908-FA7E-445C-83A4-83633BE9D2B2}" dt="2026-01-16T12:34:40.130" v="1089" actId="1076"/>
          <ac:spMkLst>
            <pc:docMk/>
            <pc:sldMk cId="589934812" sldId="313"/>
            <ac:spMk id="9" creationId="{ADDFCB2F-DC5D-4C5E-885F-8D771BC9314B}"/>
          </ac:spMkLst>
        </pc:spChg>
        <pc:spChg chg="mod">
          <ac:chgData name="Lucy Hawksley" userId="f6a89a8e-ac0e-4741-8d0b-c5d70daaed70" providerId="ADAL" clId="{F1181908-FA7E-445C-83A4-83633BE9D2B2}" dt="2026-01-16T12:33:28.528" v="1088" actId="1076"/>
          <ac:spMkLst>
            <pc:docMk/>
            <pc:sldMk cId="589934812" sldId="313"/>
            <ac:spMk id="11" creationId="{D8986EA8-974E-45D4-9CA6-F914D504C7D1}"/>
          </ac:spMkLst>
        </pc:spChg>
        <pc:picChg chg="add mod">
          <ac:chgData name="Lucy Hawksley" userId="f6a89a8e-ac0e-4741-8d0b-c5d70daaed70" providerId="ADAL" clId="{F1181908-FA7E-445C-83A4-83633BE9D2B2}" dt="2026-01-16T12:33:04.300" v="1084" actId="1076"/>
          <ac:picMkLst>
            <pc:docMk/>
            <pc:sldMk cId="589934812" sldId="313"/>
            <ac:picMk id="10" creationId="{201A10D2-81C1-4D22-A8DC-1979082846BA}"/>
          </ac:picMkLst>
        </pc:picChg>
      </pc:sldChg>
      <pc:sldChg chg="addSp delSp modSp add mod">
        <pc:chgData name="Lucy Hawksley" userId="f6a89a8e-ac0e-4741-8d0b-c5d70daaed70" providerId="ADAL" clId="{F1181908-FA7E-445C-83A4-83633BE9D2B2}" dt="2026-01-16T12:59:29.631" v="2194" actId="20577"/>
        <pc:sldMkLst>
          <pc:docMk/>
          <pc:sldMk cId="3099000796" sldId="314"/>
        </pc:sldMkLst>
        <pc:spChg chg="add mod">
          <ac:chgData name="Lucy Hawksley" userId="f6a89a8e-ac0e-4741-8d0b-c5d70daaed70" providerId="ADAL" clId="{F1181908-FA7E-445C-83A4-83633BE9D2B2}" dt="2026-01-16T12:57:57.761" v="1903" actId="20577"/>
          <ac:spMkLst>
            <pc:docMk/>
            <pc:sldMk cId="3099000796" sldId="314"/>
            <ac:spMk id="8" creationId="{B2E4F669-2DB6-44AD-AC86-0CB507DB47BE}"/>
          </ac:spMkLst>
        </pc:spChg>
        <pc:spChg chg="add mod">
          <ac:chgData name="Lucy Hawksley" userId="f6a89a8e-ac0e-4741-8d0b-c5d70daaed70" providerId="ADAL" clId="{F1181908-FA7E-445C-83A4-83633BE9D2B2}" dt="2026-01-16T12:59:29.631" v="2194" actId="20577"/>
          <ac:spMkLst>
            <pc:docMk/>
            <pc:sldMk cId="3099000796" sldId="314"/>
            <ac:spMk id="13" creationId="{58DD1778-C3E4-46C8-B38A-44016FC866E2}"/>
          </ac:spMkLst>
        </pc:spChg>
      </pc:sldChg>
      <pc:sldChg chg="modSp add mod">
        <pc:chgData name="Lucy Hawksley" userId="f6a89a8e-ac0e-4741-8d0b-c5d70daaed70" providerId="ADAL" clId="{F1181908-FA7E-445C-83A4-83633BE9D2B2}" dt="2026-01-16T13:03:35.516" v="3010" actId="403"/>
        <pc:sldMkLst>
          <pc:docMk/>
          <pc:sldMk cId="3182884482" sldId="315"/>
        </pc:sldMkLst>
        <pc:spChg chg="mod">
          <ac:chgData name="Lucy Hawksley" userId="f6a89a8e-ac0e-4741-8d0b-c5d70daaed70" providerId="ADAL" clId="{F1181908-FA7E-445C-83A4-83633BE9D2B2}" dt="2026-01-16T12:59:44.368" v="2226" actId="14100"/>
          <ac:spMkLst>
            <pc:docMk/>
            <pc:sldMk cId="3182884482" sldId="315"/>
            <ac:spMk id="8" creationId="{B2E4F669-2DB6-44AD-AC86-0CB507DB47BE}"/>
          </ac:spMkLst>
        </pc:spChg>
        <pc:spChg chg="mod">
          <ac:chgData name="Lucy Hawksley" userId="f6a89a8e-ac0e-4741-8d0b-c5d70daaed70" providerId="ADAL" clId="{F1181908-FA7E-445C-83A4-83633BE9D2B2}" dt="2026-01-16T13:03:35.516" v="3010" actId="403"/>
          <ac:spMkLst>
            <pc:docMk/>
            <pc:sldMk cId="3182884482" sldId="315"/>
            <ac:spMk id="13" creationId="{58DD1778-C3E4-46C8-B38A-44016FC866E2}"/>
          </ac:spMkLst>
        </pc:spChg>
      </pc:sldChg>
      <pc:sldChg chg="addSp delSp modSp add mod modNotesTx">
        <pc:chgData name="Lucy Hawksley" userId="f6a89a8e-ac0e-4741-8d0b-c5d70daaed70" providerId="ADAL" clId="{F1181908-FA7E-445C-83A4-83633BE9D2B2}" dt="2026-01-16T13:14:04.776" v="3626" actId="20577"/>
        <pc:sldMkLst>
          <pc:docMk/>
          <pc:sldMk cId="2618644381" sldId="316"/>
        </pc:sldMkLst>
        <pc:spChg chg="mod">
          <ac:chgData name="Lucy Hawksley" userId="f6a89a8e-ac0e-4741-8d0b-c5d70daaed70" providerId="ADAL" clId="{F1181908-FA7E-445C-83A4-83633BE9D2B2}" dt="2026-01-16T13:12:42.362" v="3611" actId="1076"/>
          <ac:spMkLst>
            <pc:docMk/>
            <pc:sldMk cId="2618644381" sldId="316"/>
            <ac:spMk id="11" creationId="{00000000-0000-0000-0000-000000000000}"/>
          </ac:spMkLst>
        </pc:spChg>
        <pc:spChg chg="mod">
          <ac:chgData name="Lucy Hawksley" userId="f6a89a8e-ac0e-4741-8d0b-c5d70daaed70" providerId="ADAL" clId="{F1181908-FA7E-445C-83A4-83633BE9D2B2}" dt="2026-01-16T13:12:45.621" v="3612" actId="1076"/>
          <ac:spMkLst>
            <pc:docMk/>
            <pc:sldMk cId="2618644381" sldId="316"/>
            <ac:spMk id="12" creationId="{00000000-0000-0000-0000-000000000000}"/>
          </ac:spMkLst>
        </pc:spChg>
        <pc:spChg chg="add mod">
          <ac:chgData name="Lucy Hawksley" userId="f6a89a8e-ac0e-4741-8d0b-c5d70daaed70" providerId="ADAL" clId="{F1181908-FA7E-445C-83A4-83633BE9D2B2}" dt="2026-01-16T13:12:33.607" v="3609" actId="1076"/>
          <ac:spMkLst>
            <pc:docMk/>
            <pc:sldMk cId="2618644381" sldId="316"/>
            <ac:spMk id="15" creationId="{E2637ABE-5035-4C8F-8F5F-A99D53A655DF}"/>
          </ac:spMkLst>
        </pc:spChg>
        <pc:picChg chg="add mod">
          <ac:chgData name="Lucy Hawksley" userId="f6a89a8e-ac0e-4741-8d0b-c5d70daaed70" providerId="ADAL" clId="{F1181908-FA7E-445C-83A4-83633BE9D2B2}" dt="2026-01-16T13:13:32.625" v="3617" actId="1076"/>
          <ac:picMkLst>
            <pc:docMk/>
            <pc:sldMk cId="2618644381" sldId="316"/>
            <ac:picMk id="2" creationId="{9705DE95-45C7-4860-A52E-006E967C716B}"/>
          </ac:picMkLst>
        </pc:picChg>
      </pc:sldChg>
      <pc:sldChg chg="addSp delSp modSp add mod modNotesTx">
        <pc:chgData name="Lucy Hawksley" userId="f6a89a8e-ac0e-4741-8d0b-c5d70daaed70" providerId="ADAL" clId="{F1181908-FA7E-445C-83A4-83633BE9D2B2}" dt="2026-01-16T13:16:29.780" v="3743" actId="20577"/>
        <pc:sldMkLst>
          <pc:docMk/>
          <pc:sldMk cId="297179368" sldId="317"/>
        </pc:sldMkLst>
        <pc:spChg chg="add mod">
          <ac:chgData name="Lucy Hawksley" userId="f6a89a8e-ac0e-4741-8d0b-c5d70daaed70" providerId="ADAL" clId="{F1181908-FA7E-445C-83A4-83633BE9D2B2}" dt="2026-01-16T13:16:29.780" v="3743" actId="20577"/>
          <ac:spMkLst>
            <pc:docMk/>
            <pc:sldMk cId="297179368" sldId="317"/>
            <ac:spMk id="11" creationId="{3AD0A910-6C37-403E-8C8E-B03006E894D0}"/>
          </ac:spMkLst>
        </pc:spChg>
        <pc:spChg chg="mod">
          <ac:chgData name="Lucy Hawksley" userId="f6a89a8e-ac0e-4741-8d0b-c5d70daaed70" providerId="ADAL" clId="{F1181908-FA7E-445C-83A4-83633BE9D2B2}" dt="2026-01-16T13:15:47.552" v="3639" actId="20577"/>
          <ac:spMkLst>
            <pc:docMk/>
            <pc:sldMk cId="297179368" sldId="317"/>
            <ac:spMk id="15" creationId="{00000000-0000-0000-0000-000000000000}"/>
          </ac:spMkLst>
        </pc:spChg>
      </pc:sldChg>
    </pc:docChg>
  </pc:docChgLst>
  <pc:docChgLst>
    <pc:chgData name="Lucy Hawksley" userId="S::lucy@japansociety.org.uk::f6a89a8e-ac0e-4741-8d0b-c5d70daaed70" providerId="AD" clId="Web-{630C8846-0152-1868-9AEC-3082BE71A17E}"/>
    <pc:docChg chg="modSld">
      <pc:chgData name="Lucy Hawksley" userId="S::lucy@japansociety.org.uk::f6a89a8e-ac0e-4741-8d0b-c5d70daaed70" providerId="AD" clId="Web-{630C8846-0152-1868-9AEC-3082BE71A17E}" dt="2026-01-21T11:43:49.773" v="0" actId="20577"/>
      <pc:docMkLst>
        <pc:docMk/>
      </pc:docMkLst>
      <pc:sldChg chg="modSp">
        <pc:chgData name="Lucy Hawksley" userId="S::lucy@japansociety.org.uk::f6a89a8e-ac0e-4741-8d0b-c5d70daaed70" providerId="AD" clId="Web-{630C8846-0152-1868-9AEC-3082BE71A17E}" dt="2026-01-21T11:43:49.773" v="0" actId="20577"/>
        <pc:sldMkLst>
          <pc:docMk/>
          <pc:sldMk cId="297179368" sldId="317"/>
        </pc:sldMkLst>
        <pc:spChg chg="mod">
          <ac:chgData name="Lucy Hawksley" userId="S::lucy@japansociety.org.uk::f6a89a8e-ac0e-4741-8d0b-c5d70daaed70" providerId="AD" clId="Web-{630C8846-0152-1868-9AEC-3082BE71A17E}" dt="2026-01-21T11:43:49.773" v="0" actId="20577"/>
          <ac:spMkLst>
            <pc:docMk/>
            <pc:sldMk cId="297179368" sldId="317"/>
            <ac:spMk id="11" creationId="{3AD0A910-6C37-403E-8C8E-B03006E894D0}"/>
          </ac:spMkLst>
        </pc:spChg>
      </pc:sldChg>
    </pc:docChg>
  </pc:docChgLst>
  <pc:docChgLst>
    <pc:chgData name="Lucy Hawksley" userId="f6a89a8e-ac0e-4741-8d0b-c5d70daaed70" providerId="ADAL" clId="{CF349A39-E147-4D4A-BB32-264D688E8B24}"/>
    <pc:docChg chg="undo custSel addSld delSld modSld sldOrd">
      <pc:chgData name="Lucy Hawksley" userId="f6a89a8e-ac0e-4741-8d0b-c5d70daaed70" providerId="ADAL" clId="{CF349A39-E147-4D4A-BB32-264D688E8B24}" dt="2026-01-22T16:01:49.413" v="2578" actId="20577"/>
      <pc:docMkLst>
        <pc:docMk/>
      </pc:docMkLst>
      <pc:sldChg chg="modNotesTx">
        <pc:chgData name="Lucy Hawksley" userId="f6a89a8e-ac0e-4741-8d0b-c5d70daaed70" providerId="ADAL" clId="{CF349A39-E147-4D4A-BB32-264D688E8B24}" dt="2026-01-22T13:16:21.315" v="1304" actId="20577"/>
        <pc:sldMkLst>
          <pc:docMk/>
          <pc:sldMk cId="3542603861" sldId="266"/>
        </pc:sldMkLst>
      </pc:sldChg>
      <pc:sldChg chg="modSp mod ord modNotesTx">
        <pc:chgData name="Lucy Hawksley" userId="f6a89a8e-ac0e-4741-8d0b-c5d70daaed70" providerId="ADAL" clId="{CF349A39-E147-4D4A-BB32-264D688E8B24}" dt="2026-01-22T13:19:54.992" v="1721" actId="20577"/>
        <pc:sldMkLst>
          <pc:docMk/>
          <pc:sldMk cId="1529896494" sldId="269"/>
        </pc:sldMkLst>
        <pc:spChg chg="mod">
          <ac:chgData name="Lucy Hawksley" userId="f6a89a8e-ac0e-4741-8d0b-c5d70daaed70" providerId="ADAL" clId="{CF349A39-E147-4D4A-BB32-264D688E8B24}" dt="2026-01-22T12:10:58.487" v="49" actId="20577"/>
          <ac:spMkLst>
            <pc:docMk/>
            <pc:sldMk cId="1529896494" sldId="269"/>
            <ac:spMk id="2" creationId="{00000000-0000-0000-0000-000000000000}"/>
          </ac:spMkLst>
        </pc:spChg>
        <pc:spChg chg="mod">
          <ac:chgData name="Lucy Hawksley" userId="f6a89a8e-ac0e-4741-8d0b-c5d70daaed70" providerId="ADAL" clId="{CF349A39-E147-4D4A-BB32-264D688E8B24}" dt="2026-01-22T12:11:09.505" v="53" actId="113"/>
          <ac:spMkLst>
            <pc:docMk/>
            <pc:sldMk cId="1529896494" sldId="269"/>
            <ac:spMk id="9" creationId="{00000000-0000-0000-0000-000000000000}"/>
          </ac:spMkLst>
        </pc:spChg>
      </pc:sldChg>
      <pc:sldChg chg="modTransition modNotesTx">
        <pc:chgData name="Lucy Hawksley" userId="f6a89a8e-ac0e-4741-8d0b-c5d70daaed70" providerId="ADAL" clId="{CF349A39-E147-4D4A-BB32-264D688E8B24}" dt="2026-01-22T13:16:15.703" v="1303" actId="20577"/>
        <pc:sldMkLst>
          <pc:docMk/>
          <pc:sldMk cId="989975250" sldId="270"/>
        </pc:sldMkLst>
      </pc:sldChg>
      <pc:sldChg chg="modSp mod ord modNotesTx">
        <pc:chgData name="Lucy Hawksley" userId="f6a89a8e-ac0e-4741-8d0b-c5d70daaed70" providerId="ADAL" clId="{CF349A39-E147-4D4A-BB32-264D688E8B24}" dt="2026-01-22T13:19:52.593" v="1720" actId="20577"/>
        <pc:sldMkLst>
          <pc:docMk/>
          <pc:sldMk cId="532778218" sldId="271"/>
        </pc:sldMkLst>
        <pc:spChg chg="mod">
          <ac:chgData name="Lucy Hawksley" userId="f6a89a8e-ac0e-4741-8d0b-c5d70daaed70" providerId="ADAL" clId="{CF349A39-E147-4D4A-BB32-264D688E8B24}" dt="2026-01-22T12:10:50.106" v="35" actId="20577"/>
          <ac:spMkLst>
            <pc:docMk/>
            <pc:sldMk cId="532778218" sldId="271"/>
            <ac:spMk id="2" creationId="{00000000-0000-0000-0000-000000000000}"/>
          </ac:spMkLst>
        </pc:spChg>
        <pc:spChg chg="mod">
          <ac:chgData name="Lucy Hawksley" userId="f6a89a8e-ac0e-4741-8d0b-c5d70daaed70" providerId="ADAL" clId="{CF349A39-E147-4D4A-BB32-264D688E8B24}" dt="2026-01-22T12:11:04.717" v="52" actId="115"/>
          <ac:spMkLst>
            <pc:docMk/>
            <pc:sldMk cId="532778218" sldId="271"/>
            <ac:spMk id="4" creationId="{00000000-0000-0000-0000-000000000000}"/>
          </ac:spMkLst>
        </pc:spChg>
      </pc:sldChg>
      <pc:sldChg chg="ord modNotesTx">
        <pc:chgData name="Lucy Hawksley" userId="f6a89a8e-ac0e-4741-8d0b-c5d70daaed70" providerId="ADAL" clId="{CF349A39-E147-4D4A-BB32-264D688E8B24}" dt="2026-01-22T13:17:48.339" v="1544"/>
        <pc:sldMkLst>
          <pc:docMk/>
          <pc:sldMk cId="4067591882" sldId="276"/>
        </pc:sldMkLst>
      </pc:sldChg>
      <pc:sldChg chg="modNotesTx">
        <pc:chgData name="Lucy Hawksley" userId="f6a89a8e-ac0e-4741-8d0b-c5d70daaed70" providerId="ADAL" clId="{CF349A39-E147-4D4A-BB32-264D688E8B24}" dt="2026-01-22T13:18:28.161" v="1604" actId="20577"/>
        <pc:sldMkLst>
          <pc:docMk/>
          <pc:sldMk cId="3312464676" sldId="279"/>
        </pc:sldMkLst>
      </pc:sldChg>
      <pc:sldChg chg="ord modNotesTx">
        <pc:chgData name="Lucy Hawksley" userId="f6a89a8e-ac0e-4741-8d0b-c5d70daaed70" providerId="ADAL" clId="{CF349A39-E147-4D4A-BB32-264D688E8B24}" dt="2026-01-22T13:18:34.379" v="1605"/>
        <pc:sldMkLst>
          <pc:docMk/>
          <pc:sldMk cId="2845261529" sldId="280"/>
        </pc:sldMkLst>
      </pc:sldChg>
      <pc:sldChg chg="modNotesTx">
        <pc:chgData name="Lucy Hawksley" userId="f6a89a8e-ac0e-4741-8d0b-c5d70daaed70" providerId="ADAL" clId="{CF349A39-E147-4D4A-BB32-264D688E8B24}" dt="2026-01-22T13:17:53.171" v="1545"/>
        <pc:sldMkLst>
          <pc:docMk/>
          <pc:sldMk cId="668931127" sldId="282"/>
        </pc:sldMkLst>
      </pc:sldChg>
      <pc:sldChg chg="modNotesTx">
        <pc:chgData name="Lucy Hawksley" userId="f6a89a8e-ac0e-4741-8d0b-c5d70daaed70" providerId="ADAL" clId="{CF349A39-E147-4D4A-BB32-264D688E8B24}" dt="2026-01-22T13:17:44.808" v="1543" actId="20577"/>
        <pc:sldMkLst>
          <pc:docMk/>
          <pc:sldMk cId="374289241" sldId="283"/>
        </pc:sldMkLst>
      </pc:sldChg>
      <pc:sldChg chg="modNotesTx">
        <pc:chgData name="Lucy Hawksley" userId="f6a89a8e-ac0e-4741-8d0b-c5d70daaed70" providerId="ADAL" clId="{CF349A39-E147-4D4A-BB32-264D688E8B24}" dt="2026-01-22T13:18:36.660" v="1606"/>
        <pc:sldMkLst>
          <pc:docMk/>
          <pc:sldMk cId="3072121619" sldId="284"/>
        </pc:sldMkLst>
      </pc:sldChg>
      <pc:sldChg chg="modNotesTx">
        <pc:chgData name="Lucy Hawksley" userId="f6a89a8e-ac0e-4741-8d0b-c5d70daaed70" providerId="ADAL" clId="{CF349A39-E147-4D4A-BB32-264D688E8B24}" dt="2026-01-22T13:19:13.321" v="1674" actId="20577"/>
        <pc:sldMkLst>
          <pc:docMk/>
          <pc:sldMk cId="4157663457" sldId="285"/>
        </pc:sldMkLst>
      </pc:sldChg>
      <pc:sldChg chg="modNotesTx">
        <pc:chgData name="Lucy Hawksley" userId="f6a89a8e-ac0e-4741-8d0b-c5d70daaed70" providerId="ADAL" clId="{CF349A39-E147-4D4A-BB32-264D688E8B24}" dt="2026-01-22T13:18:38.792" v="1607" actId="20577"/>
        <pc:sldMkLst>
          <pc:docMk/>
          <pc:sldMk cId="1084860173" sldId="288"/>
        </pc:sldMkLst>
      </pc:sldChg>
      <pc:sldChg chg="modNotesTx">
        <pc:chgData name="Lucy Hawksley" userId="f6a89a8e-ac0e-4741-8d0b-c5d70daaed70" providerId="ADAL" clId="{CF349A39-E147-4D4A-BB32-264D688E8B24}" dt="2026-01-22T13:19:16.557" v="1675" actId="20577"/>
        <pc:sldMkLst>
          <pc:docMk/>
          <pc:sldMk cId="1170819103" sldId="292"/>
        </pc:sldMkLst>
      </pc:sldChg>
      <pc:sldChg chg="modSp mod modNotesTx">
        <pc:chgData name="Lucy Hawksley" userId="f6a89a8e-ac0e-4741-8d0b-c5d70daaed70" providerId="ADAL" clId="{CF349A39-E147-4D4A-BB32-264D688E8B24}" dt="2026-01-22T13:19:42.843" v="1716" actId="20577"/>
        <pc:sldMkLst>
          <pc:docMk/>
          <pc:sldMk cId="219492177" sldId="293"/>
        </pc:sldMkLst>
        <pc:spChg chg="mod">
          <ac:chgData name="Lucy Hawksley" userId="f6a89a8e-ac0e-4741-8d0b-c5d70daaed70" providerId="ADAL" clId="{CF349A39-E147-4D4A-BB32-264D688E8B24}" dt="2026-01-22T13:09:06.133" v="1224" actId="20577"/>
          <ac:spMkLst>
            <pc:docMk/>
            <pc:sldMk cId="219492177" sldId="293"/>
            <ac:spMk id="18" creationId="{00000000-0000-0000-0000-000000000000}"/>
          </ac:spMkLst>
        </pc:spChg>
        <pc:spChg chg="mod">
          <ac:chgData name="Lucy Hawksley" userId="f6a89a8e-ac0e-4741-8d0b-c5d70daaed70" providerId="ADAL" clId="{CF349A39-E147-4D4A-BB32-264D688E8B24}" dt="2026-01-22T13:09:09.688" v="1225" actId="1076"/>
          <ac:spMkLst>
            <pc:docMk/>
            <pc:sldMk cId="219492177" sldId="293"/>
            <ac:spMk id="19" creationId="{00000000-0000-0000-0000-000000000000}"/>
          </ac:spMkLst>
        </pc:spChg>
      </pc:sldChg>
      <pc:sldChg chg="modNotesTx">
        <pc:chgData name="Lucy Hawksley" userId="f6a89a8e-ac0e-4741-8d0b-c5d70daaed70" providerId="ADAL" clId="{CF349A39-E147-4D4A-BB32-264D688E8B24}" dt="2026-01-22T13:18:04.117" v="1576" actId="20577"/>
        <pc:sldMkLst>
          <pc:docMk/>
          <pc:sldMk cId="2543639657" sldId="294"/>
        </pc:sldMkLst>
      </pc:sldChg>
      <pc:sldChg chg="modNotesTx">
        <pc:chgData name="Lucy Hawksley" userId="f6a89a8e-ac0e-4741-8d0b-c5d70daaed70" providerId="ADAL" clId="{CF349A39-E147-4D4A-BB32-264D688E8B24}" dt="2026-01-22T13:16:32.875" v="1346" actId="20577"/>
        <pc:sldMkLst>
          <pc:docMk/>
          <pc:sldMk cId="1338998031" sldId="295"/>
        </pc:sldMkLst>
      </pc:sldChg>
      <pc:sldChg chg="modNotesTx">
        <pc:chgData name="Lucy Hawksley" userId="f6a89a8e-ac0e-4741-8d0b-c5d70daaed70" providerId="ADAL" clId="{CF349A39-E147-4D4A-BB32-264D688E8B24}" dt="2026-01-22T13:16:49.590" v="1412" actId="20577"/>
        <pc:sldMkLst>
          <pc:docMk/>
          <pc:sldMk cId="1485431694" sldId="296"/>
        </pc:sldMkLst>
      </pc:sldChg>
      <pc:sldChg chg="modSp mod modNotesTx">
        <pc:chgData name="Lucy Hawksley" userId="f6a89a8e-ac0e-4741-8d0b-c5d70daaed70" providerId="ADAL" clId="{CF349A39-E147-4D4A-BB32-264D688E8B24}" dt="2026-01-22T13:28:10.519" v="2137" actId="20577"/>
        <pc:sldMkLst>
          <pc:docMk/>
          <pc:sldMk cId="1914319542" sldId="298"/>
        </pc:sldMkLst>
        <pc:spChg chg="mod">
          <ac:chgData name="Lucy Hawksley" userId="f6a89a8e-ac0e-4741-8d0b-c5d70daaed70" providerId="ADAL" clId="{CF349A39-E147-4D4A-BB32-264D688E8B24}" dt="2026-01-22T13:28:10.519" v="2137" actId="20577"/>
          <ac:spMkLst>
            <pc:docMk/>
            <pc:sldMk cId="1914319542" sldId="298"/>
            <ac:spMk id="15" creationId="{00000000-0000-0000-0000-000000000000}"/>
          </ac:spMkLst>
        </pc:spChg>
        <pc:spChg chg="mod">
          <ac:chgData name="Lucy Hawksley" userId="f6a89a8e-ac0e-4741-8d0b-c5d70daaed70" providerId="ADAL" clId="{CF349A39-E147-4D4A-BB32-264D688E8B24}" dt="2026-01-22T13:09:28.899" v="1226" actId="14100"/>
          <ac:spMkLst>
            <pc:docMk/>
            <pc:sldMk cId="1914319542" sldId="298"/>
            <ac:spMk id="21" creationId="{00000000-0000-0000-0000-000000000000}"/>
          </ac:spMkLst>
        </pc:spChg>
        <pc:cxnChg chg="mod">
          <ac:chgData name="Lucy Hawksley" userId="f6a89a8e-ac0e-4741-8d0b-c5d70daaed70" providerId="ADAL" clId="{CF349A39-E147-4D4A-BB32-264D688E8B24}" dt="2026-01-22T13:09:28.899" v="1226" actId="14100"/>
          <ac:cxnSpMkLst>
            <pc:docMk/>
            <pc:sldMk cId="1914319542" sldId="298"/>
            <ac:cxnSpMk id="14" creationId="{00000000-0000-0000-0000-000000000000}"/>
          </ac:cxnSpMkLst>
        </pc:cxnChg>
        <pc:cxnChg chg="mod">
          <ac:chgData name="Lucy Hawksley" userId="f6a89a8e-ac0e-4741-8d0b-c5d70daaed70" providerId="ADAL" clId="{CF349A39-E147-4D4A-BB32-264D688E8B24}" dt="2026-01-22T13:09:28.899" v="1226" actId="14100"/>
          <ac:cxnSpMkLst>
            <pc:docMk/>
            <pc:sldMk cId="1914319542" sldId="298"/>
            <ac:cxnSpMk id="41" creationId="{00000000-0000-0000-0000-000000000000}"/>
          </ac:cxnSpMkLst>
        </pc:cxnChg>
      </pc:sldChg>
      <pc:sldChg chg="modNotesTx">
        <pc:chgData name="Lucy Hawksley" userId="f6a89a8e-ac0e-4741-8d0b-c5d70daaed70" providerId="ADAL" clId="{CF349A39-E147-4D4A-BB32-264D688E8B24}" dt="2026-01-22T13:19:50.153" v="1719" actId="20577"/>
        <pc:sldMkLst>
          <pc:docMk/>
          <pc:sldMk cId="2237368576" sldId="299"/>
        </pc:sldMkLst>
      </pc:sldChg>
      <pc:sldChg chg="modNotesTx">
        <pc:chgData name="Lucy Hawksley" userId="f6a89a8e-ac0e-4741-8d0b-c5d70daaed70" providerId="ADAL" clId="{CF349A39-E147-4D4A-BB32-264D688E8B24}" dt="2026-01-22T13:18:51.879" v="1631" actId="20577"/>
        <pc:sldMkLst>
          <pc:docMk/>
          <pc:sldMk cId="2016248407" sldId="302"/>
        </pc:sldMkLst>
      </pc:sldChg>
      <pc:sldChg chg="modNotesTx">
        <pc:chgData name="Lucy Hawksley" userId="f6a89a8e-ac0e-4741-8d0b-c5d70daaed70" providerId="ADAL" clId="{CF349A39-E147-4D4A-BB32-264D688E8B24}" dt="2026-01-22T13:35:03.862" v="2519" actId="20577"/>
        <pc:sldMkLst>
          <pc:docMk/>
          <pc:sldMk cId="2405168128" sldId="303"/>
        </pc:sldMkLst>
      </pc:sldChg>
      <pc:sldChg chg="modSp mod modNotesTx">
        <pc:chgData name="Lucy Hawksley" userId="f6a89a8e-ac0e-4741-8d0b-c5d70daaed70" providerId="ADAL" clId="{CF349A39-E147-4D4A-BB32-264D688E8B24}" dt="2026-01-22T13:19:35.632" v="1710" actId="113"/>
        <pc:sldMkLst>
          <pc:docMk/>
          <pc:sldMk cId="3180823513" sldId="305"/>
        </pc:sldMkLst>
        <pc:spChg chg="mod">
          <ac:chgData name="Lucy Hawksley" userId="f6a89a8e-ac0e-4741-8d0b-c5d70daaed70" providerId="ADAL" clId="{CF349A39-E147-4D4A-BB32-264D688E8B24}" dt="2026-01-22T13:00:19.331" v="1081" actId="20577"/>
          <ac:spMkLst>
            <pc:docMk/>
            <pc:sldMk cId="3180823513" sldId="305"/>
            <ac:spMk id="11" creationId="{00000000-0000-0000-0000-000000000000}"/>
          </ac:spMkLst>
        </pc:spChg>
      </pc:sldChg>
      <pc:sldChg chg="modNotesTx">
        <pc:chgData name="Lucy Hawksley" userId="f6a89a8e-ac0e-4741-8d0b-c5d70daaed70" providerId="ADAL" clId="{CF349A39-E147-4D4A-BB32-264D688E8B24}" dt="2026-01-22T13:19:48.986" v="1718" actId="20577"/>
        <pc:sldMkLst>
          <pc:docMk/>
          <pc:sldMk cId="4167271536" sldId="306"/>
        </pc:sldMkLst>
      </pc:sldChg>
      <pc:sldChg chg="modNotesTx">
        <pc:chgData name="Lucy Hawksley" userId="f6a89a8e-ac0e-4741-8d0b-c5d70daaed70" providerId="ADAL" clId="{CF349A39-E147-4D4A-BB32-264D688E8B24}" dt="2026-01-22T13:18:15.610" v="1597" actId="20577"/>
        <pc:sldMkLst>
          <pc:docMk/>
          <pc:sldMk cId="3710791395" sldId="307"/>
        </pc:sldMkLst>
      </pc:sldChg>
      <pc:sldChg chg="modNotesTx">
        <pc:chgData name="Lucy Hawksley" userId="f6a89a8e-ac0e-4741-8d0b-c5d70daaed70" providerId="ADAL" clId="{CF349A39-E147-4D4A-BB32-264D688E8B24}" dt="2026-01-22T13:19:18.656" v="1676" actId="20577"/>
        <pc:sldMkLst>
          <pc:docMk/>
          <pc:sldMk cId="2348170112" sldId="308"/>
        </pc:sldMkLst>
      </pc:sldChg>
      <pc:sldChg chg="modSp mod modNotesTx">
        <pc:chgData name="Lucy Hawksley" userId="f6a89a8e-ac0e-4741-8d0b-c5d70daaed70" providerId="ADAL" clId="{CF349A39-E147-4D4A-BB32-264D688E8B24}" dt="2026-01-22T13:21:20.544" v="1734" actId="1076"/>
        <pc:sldMkLst>
          <pc:docMk/>
          <pc:sldMk cId="3299805686" sldId="309"/>
        </pc:sldMkLst>
        <pc:spChg chg="mod">
          <ac:chgData name="Lucy Hawksley" userId="f6a89a8e-ac0e-4741-8d0b-c5d70daaed70" providerId="ADAL" clId="{CF349A39-E147-4D4A-BB32-264D688E8B24}" dt="2026-01-22T13:21:17.453" v="1733" actId="20577"/>
          <ac:spMkLst>
            <pc:docMk/>
            <pc:sldMk cId="3299805686" sldId="309"/>
            <ac:spMk id="11" creationId="{00000000-0000-0000-0000-000000000000}"/>
          </ac:spMkLst>
        </pc:spChg>
        <pc:picChg chg="mod">
          <ac:chgData name="Lucy Hawksley" userId="f6a89a8e-ac0e-4741-8d0b-c5d70daaed70" providerId="ADAL" clId="{CF349A39-E147-4D4A-BB32-264D688E8B24}" dt="2026-01-22T13:21:20.544" v="1734" actId="1076"/>
          <ac:picMkLst>
            <pc:docMk/>
            <pc:sldMk cId="3299805686" sldId="309"/>
            <ac:picMk id="5" creationId="{00000000-0000-0000-0000-000000000000}"/>
          </ac:picMkLst>
        </pc:picChg>
      </pc:sldChg>
      <pc:sldChg chg="modTransition modNotesTx">
        <pc:chgData name="Lucy Hawksley" userId="f6a89a8e-ac0e-4741-8d0b-c5d70daaed70" providerId="ADAL" clId="{CF349A39-E147-4D4A-BB32-264D688E8B24}" dt="2026-01-22T13:16:12.639" v="1301" actId="20577"/>
        <pc:sldMkLst>
          <pc:docMk/>
          <pc:sldMk cId="520682814" sldId="310"/>
        </pc:sldMkLst>
      </pc:sldChg>
      <pc:sldChg chg="modTransition modNotesTx">
        <pc:chgData name="Lucy Hawksley" userId="f6a89a8e-ac0e-4741-8d0b-c5d70daaed70" providerId="ADAL" clId="{CF349A39-E147-4D4A-BB32-264D688E8B24}" dt="2026-01-22T13:16:14.160" v="1302" actId="20577"/>
        <pc:sldMkLst>
          <pc:docMk/>
          <pc:sldMk cId="297880709" sldId="311"/>
        </pc:sldMkLst>
      </pc:sldChg>
      <pc:sldChg chg="modTransition modNotesTx">
        <pc:chgData name="Lucy Hawksley" userId="f6a89a8e-ac0e-4741-8d0b-c5d70daaed70" providerId="ADAL" clId="{CF349A39-E147-4D4A-BB32-264D688E8B24}" dt="2026-01-22T13:33:03.521" v="2470" actId="113"/>
        <pc:sldMkLst>
          <pc:docMk/>
          <pc:sldMk cId="35875069" sldId="312"/>
        </pc:sldMkLst>
      </pc:sldChg>
      <pc:sldChg chg="modSp mod modTransition">
        <pc:chgData name="Lucy Hawksley" userId="f6a89a8e-ac0e-4741-8d0b-c5d70daaed70" providerId="ADAL" clId="{CF349A39-E147-4D4A-BB32-264D688E8B24}" dt="2026-01-22T13:06:54.130" v="1222"/>
        <pc:sldMkLst>
          <pc:docMk/>
          <pc:sldMk cId="589934812" sldId="313"/>
        </pc:sldMkLst>
        <pc:spChg chg="mod">
          <ac:chgData name="Lucy Hawksley" userId="f6a89a8e-ac0e-4741-8d0b-c5d70daaed70" providerId="ADAL" clId="{CF349A39-E147-4D4A-BB32-264D688E8B24}" dt="2026-01-22T12:10:12.879" v="20" actId="1076"/>
          <ac:spMkLst>
            <pc:docMk/>
            <pc:sldMk cId="589934812" sldId="313"/>
            <ac:spMk id="11" creationId="{D8986EA8-974E-45D4-9CA6-F914D504C7D1}"/>
          </ac:spMkLst>
        </pc:spChg>
      </pc:sldChg>
      <pc:sldChg chg="addSp delSp modSp mod modNotesTx">
        <pc:chgData name="Lucy Hawksley" userId="f6a89a8e-ac0e-4741-8d0b-c5d70daaed70" providerId="ADAL" clId="{CF349A39-E147-4D4A-BB32-264D688E8B24}" dt="2026-01-22T13:17:04.575" v="1447" actId="20577"/>
        <pc:sldMkLst>
          <pc:docMk/>
          <pc:sldMk cId="3099000796" sldId="314"/>
        </pc:sldMkLst>
        <pc:spChg chg="mod">
          <ac:chgData name="Lucy Hawksley" userId="f6a89a8e-ac0e-4741-8d0b-c5d70daaed70" providerId="ADAL" clId="{CF349A39-E147-4D4A-BB32-264D688E8B24}" dt="2026-01-22T12:52:58.613" v="512" actId="14100"/>
          <ac:spMkLst>
            <pc:docMk/>
            <pc:sldMk cId="3099000796" sldId="314"/>
            <ac:spMk id="13" creationId="{58DD1778-C3E4-46C8-B38A-44016FC866E2}"/>
          </ac:spMkLst>
        </pc:spChg>
        <pc:picChg chg="add del">
          <ac:chgData name="Lucy Hawksley" userId="f6a89a8e-ac0e-4741-8d0b-c5d70daaed70" providerId="ADAL" clId="{CF349A39-E147-4D4A-BB32-264D688E8B24}" dt="2026-01-22T12:52:03.774" v="503" actId="478"/>
          <ac:picMkLst>
            <pc:docMk/>
            <pc:sldMk cId="3099000796" sldId="314"/>
            <ac:picMk id="3" creationId="{20334917-6C44-4597-A1CC-9E910B89D9A9}"/>
          </ac:picMkLst>
        </pc:picChg>
        <pc:picChg chg="add mod">
          <ac:chgData name="Lucy Hawksley" userId="f6a89a8e-ac0e-4741-8d0b-c5d70daaed70" providerId="ADAL" clId="{CF349A39-E147-4D4A-BB32-264D688E8B24}" dt="2026-01-22T12:53:01.887" v="513" actId="1076"/>
          <ac:picMkLst>
            <pc:docMk/>
            <pc:sldMk cId="3099000796" sldId="314"/>
            <ac:picMk id="5" creationId="{9E4AFA09-0046-4567-A4A5-62E355FCD888}"/>
          </ac:picMkLst>
        </pc:picChg>
        <pc:picChg chg="add mod">
          <ac:chgData name="Lucy Hawksley" userId="f6a89a8e-ac0e-4741-8d0b-c5d70daaed70" providerId="ADAL" clId="{CF349A39-E147-4D4A-BB32-264D688E8B24}" dt="2026-01-22T12:53:57.120" v="516" actId="1076"/>
          <ac:picMkLst>
            <pc:docMk/>
            <pc:sldMk cId="3099000796" sldId="314"/>
            <ac:picMk id="7" creationId="{A983F44A-6AC1-4A41-BD51-819BC2131B25}"/>
          </ac:picMkLst>
        </pc:picChg>
      </pc:sldChg>
      <pc:sldChg chg="del">
        <pc:chgData name="Lucy Hawksley" userId="f6a89a8e-ac0e-4741-8d0b-c5d70daaed70" providerId="ADAL" clId="{CF349A39-E147-4D4A-BB32-264D688E8B24}" dt="2026-01-22T12:42:59.655" v="501" actId="47"/>
        <pc:sldMkLst>
          <pc:docMk/>
          <pc:sldMk cId="3182884482" sldId="315"/>
        </pc:sldMkLst>
      </pc:sldChg>
      <pc:sldChg chg="modNotesTx">
        <pc:chgData name="Lucy Hawksley" userId="f6a89a8e-ac0e-4741-8d0b-c5d70daaed70" providerId="ADAL" clId="{CF349A39-E147-4D4A-BB32-264D688E8B24}" dt="2026-01-22T16:01:49.413" v="2578" actId="20577"/>
        <pc:sldMkLst>
          <pc:docMk/>
          <pc:sldMk cId="2618644381" sldId="316"/>
        </pc:sldMkLst>
      </pc:sldChg>
      <pc:sldChg chg="del">
        <pc:chgData name="Lucy Hawksley" userId="f6a89a8e-ac0e-4741-8d0b-c5d70daaed70" providerId="ADAL" clId="{CF349A39-E147-4D4A-BB32-264D688E8B24}" dt="2026-01-22T12:10:31.711" v="21" actId="47"/>
        <pc:sldMkLst>
          <pc:docMk/>
          <pc:sldMk cId="297179368" sldId="317"/>
        </pc:sldMkLst>
      </pc:sldChg>
      <pc:sldChg chg="addSp delSp modSp add mod modNotesTx">
        <pc:chgData name="Lucy Hawksley" userId="f6a89a8e-ac0e-4741-8d0b-c5d70daaed70" providerId="ADAL" clId="{CF349A39-E147-4D4A-BB32-264D688E8B24}" dt="2026-01-22T13:17:21.502" v="1492" actId="20577"/>
        <pc:sldMkLst>
          <pc:docMk/>
          <pc:sldMk cId="4189705950" sldId="317"/>
        </pc:sldMkLst>
        <pc:spChg chg="mod">
          <ac:chgData name="Lucy Hawksley" userId="f6a89a8e-ac0e-4741-8d0b-c5d70daaed70" providerId="ADAL" clId="{CF349A39-E147-4D4A-BB32-264D688E8B24}" dt="2026-01-22T13:05:39.646" v="1209" actId="14100"/>
          <ac:spMkLst>
            <pc:docMk/>
            <pc:sldMk cId="4189705950" sldId="317"/>
            <ac:spMk id="8" creationId="{B2E4F669-2DB6-44AD-AC86-0CB507DB47BE}"/>
          </ac:spMkLst>
        </pc:spChg>
        <pc:spChg chg="del">
          <ac:chgData name="Lucy Hawksley" userId="f6a89a8e-ac0e-4741-8d0b-c5d70daaed70" providerId="ADAL" clId="{CF349A39-E147-4D4A-BB32-264D688E8B24}" dt="2026-01-22T13:01:43.061" v="1102" actId="478"/>
          <ac:spMkLst>
            <pc:docMk/>
            <pc:sldMk cId="4189705950" sldId="317"/>
            <ac:spMk id="13" creationId="{58DD1778-C3E4-46C8-B38A-44016FC866E2}"/>
          </ac:spMkLst>
        </pc:spChg>
        <pc:picChg chg="add mod">
          <ac:chgData name="Lucy Hawksley" userId="f6a89a8e-ac0e-4741-8d0b-c5d70daaed70" providerId="ADAL" clId="{CF349A39-E147-4D4A-BB32-264D688E8B24}" dt="2026-01-22T13:05:27.764" v="1206" actId="1076"/>
          <ac:picMkLst>
            <pc:docMk/>
            <pc:sldMk cId="4189705950" sldId="317"/>
            <ac:picMk id="2" creationId="{AC1F52B1-5C2C-4D99-85BE-5B26B3F1AA25}"/>
          </ac:picMkLst>
        </pc:picChg>
        <pc:picChg chg="del">
          <ac:chgData name="Lucy Hawksley" userId="f6a89a8e-ac0e-4741-8d0b-c5d70daaed70" providerId="ADAL" clId="{CF349A39-E147-4D4A-BB32-264D688E8B24}" dt="2026-01-22T13:01:42.023" v="1101" actId="478"/>
          <ac:picMkLst>
            <pc:docMk/>
            <pc:sldMk cId="4189705950" sldId="317"/>
            <ac:picMk id="5" creationId="{9E4AFA09-0046-4567-A4A5-62E355FCD888}"/>
          </ac:picMkLst>
        </pc:picChg>
        <pc:picChg chg="del">
          <ac:chgData name="Lucy Hawksley" userId="f6a89a8e-ac0e-4741-8d0b-c5d70daaed70" providerId="ADAL" clId="{CF349A39-E147-4D4A-BB32-264D688E8B24}" dt="2026-01-22T13:01:43.942" v="1103" actId="478"/>
          <ac:picMkLst>
            <pc:docMk/>
            <pc:sldMk cId="4189705950" sldId="317"/>
            <ac:picMk id="7" creationId="{A983F44A-6AC1-4A41-BD51-819BC2131B25}"/>
          </ac:picMkLst>
        </pc:picChg>
      </pc:sldChg>
      <pc:sldChg chg="addSp delSp modSp add mod modNotesTx">
        <pc:chgData name="Lucy Hawksley" userId="f6a89a8e-ac0e-4741-8d0b-c5d70daaed70" providerId="ADAL" clId="{CF349A39-E147-4D4A-BB32-264D688E8B24}" dt="2026-01-22T13:27:05.515" v="2132" actId="1076"/>
        <pc:sldMkLst>
          <pc:docMk/>
          <pc:sldMk cId="517952295" sldId="318"/>
        </pc:sldMkLst>
        <pc:spChg chg="mod">
          <ac:chgData name="Lucy Hawksley" userId="f6a89a8e-ac0e-4741-8d0b-c5d70daaed70" providerId="ADAL" clId="{CF349A39-E147-4D4A-BB32-264D688E8B24}" dt="2026-01-22T13:21:25.947" v="1735" actId="20577"/>
          <ac:spMkLst>
            <pc:docMk/>
            <pc:sldMk cId="517952295" sldId="318"/>
            <ac:spMk id="11" creationId="{00000000-0000-0000-0000-000000000000}"/>
          </ac:spMkLst>
        </pc:spChg>
        <pc:spChg chg="mod">
          <ac:chgData name="Lucy Hawksley" userId="f6a89a8e-ac0e-4741-8d0b-c5d70daaed70" providerId="ADAL" clId="{CF349A39-E147-4D4A-BB32-264D688E8B24}" dt="2026-01-22T13:24:55.024" v="1947" actId="113"/>
          <ac:spMkLst>
            <pc:docMk/>
            <pc:sldMk cId="517952295" sldId="318"/>
            <ac:spMk id="13" creationId="{00000000-0000-0000-0000-000000000000}"/>
          </ac:spMkLst>
        </pc:spChg>
        <pc:picChg chg="add mod modCrop">
          <ac:chgData name="Lucy Hawksley" userId="f6a89a8e-ac0e-4741-8d0b-c5d70daaed70" providerId="ADAL" clId="{CF349A39-E147-4D4A-BB32-264D688E8B24}" dt="2026-01-22T13:27:05.515" v="2132" actId="1076"/>
          <ac:picMkLst>
            <pc:docMk/>
            <pc:sldMk cId="517952295" sldId="318"/>
            <ac:picMk id="4" creationId="{CFE4A116-B580-4F6D-BC04-588E9D8CDDCA}"/>
          </ac:picMkLst>
        </pc:picChg>
        <pc:picChg chg="add mod">
          <ac:chgData name="Lucy Hawksley" userId="f6a89a8e-ac0e-4741-8d0b-c5d70daaed70" providerId="ADAL" clId="{CF349A39-E147-4D4A-BB32-264D688E8B24}" dt="2026-01-22T13:24:39.437" v="1943" actId="1076"/>
          <ac:picMkLst>
            <pc:docMk/>
            <pc:sldMk cId="517952295" sldId="318"/>
            <ac:picMk id="5" creationId="{A6F76A8D-70BB-4B83-A7E4-C573EDA17207}"/>
          </ac:picMkLst>
        </pc:picChg>
        <pc:picChg chg="del mod">
          <ac:chgData name="Lucy Hawksley" userId="f6a89a8e-ac0e-4741-8d0b-c5d70daaed70" providerId="ADAL" clId="{CF349A39-E147-4D4A-BB32-264D688E8B24}" dt="2026-01-22T13:23:32.208" v="1887" actId="478"/>
          <ac:picMkLst>
            <pc:docMk/>
            <pc:sldMk cId="517952295" sldId="318"/>
            <ac:picMk id="14" creationId="{00000000-0000-0000-0000-000000000000}"/>
          </ac:picMkLst>
        </pc:picChg>
      </pc:sldChg>
      <pc:sldChg chg="addSp delSp modSp add mod modNotesTx">
        <pc:chgData name="Lucy Hawksley" userId="f6a89a8e-ac0e-4741-8d0b-c5d70daaed70" providerId="ADAL" clId="{CF349A39-E147-4D4A-BB32-264D688E8B24}" dt="2026-01-22T13:31:49.526" v="2468" actId="20577"/>
        <pc:sldMkLst>
          <pc:docMk/>
          <pc:sldMk cId="2810124835" sldId="319"/>
        </pc:sldMkLst>
        <pc:spChg chg="del">
          <ac:chgData name="Lucy Hawksley" userId="f6a89a8e-ac0e-4741-8d0b-c5d70daaed70" providerId="ADAL" clId="{CF349A39-E147-4D4A-BB32-264D688E8B24}" dt="2026-01-22T13:28:32.132" v="2153" actId="478"/>
          <ac:spMkLst>
            <pc:docMk/>
            <pc:sldMk cId="2810124835" sldId="319"/>
            <ac:spMk id="6" creationId="{00000000-0000-0000-0000-000000000000}"/>
          </ac:spMkLst>
        </pc:spChg>
        <pc:spChg chg="del">
          <ac:chgData name="Lucy Hawksley" userId="f6a89a8e-ac0e-4741-8d0b-c5d70daaed70" providerId="ADAL" clId="{CF349A39-E147-4D4A-BB32-264D688E8B24}" dt="2026-01-22T13:28:18.533" v="2139" actId="478"/>
          <ac:spMkLst>
            <pc:docMk/>
            <pc:sldMk cId="2810124835" sldId="319"/>
            <ac:spMk id="11" creationId="{00000000-0000-0000-0000-000000000000}"/>
          </ac:spMkLst>
        </pc:spChg>
        <pc:spChg chg="mod">
          <ac:chgData name="Lucy Hawksley" userId="f6a89a8e-ac0e-4741-8d0b-c5d70daaed70" providerId="ADAL" clId="{CF349A39-E147-4D4A-BB32-264D688E8B24}" dt="2026-01-22T13:28:07.707" v="2135" actId="20577"/>
          <ac:spMkLst>
            <pc:docMk/>
            <pc:sldMk cId="2810124835" sldId="319"/>
            <ac:spMk id="15" creationId="{00000000-0000-0000-0000-000000000000}"/>
          </ac:spMkLst>
        </pc:spChg>
        <pc:spChg chg="del">
          <ac:chgData name="Lucy Hawksley" userId="f6a89a8e-ac0e-4741-8d0b-c5d70daaed70" providerId="ADAL" clId="{CF349A39-E147-4D4A-BB32-264D688E8B24}" dt="2026-01-22T13:28:19.841" v="2141" actId="478"/>
          <ac:spMkLst>
            <pc:docMk/>
            <pc:sldMk cId="2810124835" sldId="319"/>
            <ac:spMk id="21" creationId="{00000000-0000-0000-0000-000000000000}"/>
          </ac:spMkLst>
        </pc:spChg>
        <pc:spChg chg="add mod">
          <ac:chgData name="Lucy Hawksley" userId="f6a89a8e-ac0e-4741-8d0b-c5d70daaed70" providerId="ADAL" clId="{CF349A39-E147-4D4A-BB32-264D688E8B24}" dt="2026-01-22T13:28:38.571" v="2154"/>
          <ac:spMkLst>
            <pc:docMk/>
            <pc:sldMk cId="2810124835" sldId="319"/>
            <ac:spMk id="22" creationId="{334D61F1-FAE4-43A5-90C7-FAA90CA2CCF8}"/>
          </ac:spMkLst>
        </pc:spChg>
        <pc:spChg chg="add del mod">
          <ac:chgData name="Lucy Hawksley" userId="f6a89a8e-ac0e-4741-8d0b-c5d70daaed70" providerId="ADAL" clId="{CF349A39-E147-4D4A-BB32-264D688E8B24}" dt="2026-01-22T13:31:19.274" v="2421" actId="20577"/>
          <ac:spMkLst>
            <pc:docMk/>
            <pc:sldMk cId="2810124835" sldId="319"/>
            <ac:spMk id="24" creationId="{1B93AD25-6B51-465A-8465-37634C75B791}"/>
          </ac:spMkLst>
        </pc:spChg>
        <pc:spChg chg="del">
          <ac:chgData name="Lucy Hawksley" userId="f6a89a8e-ac0e-4741-8d0b-c5d70daaed70" providerId="ADAL" clId="{CF349A39-E147-4D4A-BB32-264D688E8B24}" dt="2026-01-22T13:28:21.256" v="2142" actId="478"/>
          <ac:spMkLst>
            <pc:docMk/>
            <pc:sldMk cId="2810124835" sldId="319"/>
            <ac:spMk id="29" creationId="{00000000-0000-0000-0000-000000000000}"/>
          </ac:spMkLst>
        </pc:spChg>
        <pc:spChg chg="del">
          <ac:chgData name="Lucy Hawksley" userId="f6a89a8e-ac0e-4741-8d0b-c5d70daaed70" providerId="ADAL" clId="{CF349A39-E147-4D4A-BB32-264D688E8B24}" dt="2026-01-22T13:28:23.334" v="2144" actId="478"/>
          <ac:spMkLst>
            <pc:docMk/>
            <pc:sldMk cId="2810124835" sldId="319"/>
            <ac:spMk id="30" creationId="{00000000-0000-0000-0000-000000000000}"/>
          </ac:spMkLst>
        </pc:spChg>
        <pc:spChg chg="del">
          <ac:chgData name="Lucy Hawksley" userId="f6a89a8e-ac0e-4741-8d0b-c5d70daaed70" providerId="ADAL" clId="{CF349A39-E147-4D4A-BB32-264D688E8B24}" dt="2026-01-22T13:28:28.434" v="2150" actId="478"/>
          <ac:spMkLst>
            <pc:docMk/>
            <pc:sldMk cId="2810124835" sldId="319"/>
            <ac:spMk id="36" creationId="{00000000-0000-0000-0000-000000000000}"/>
          </ac:spMkLst>
        </pc:spChg>
        <pc:spChg chg="del">
          <ac:chgData name="Lucy Hawksley" userId="f6a89a8e-ac0e-4741-8d0b-c5d70daaed70" providerId="ADAL" clId="{CF349A39-E147-4D4A-BB32-264D688E8B24}" dt="2026-01-22T13:28:24.173" v="2145" actId="478"/>
          <ac:spMkLst>
            <pc:docMk/>
            <pc:sldMk cId="2810124835" sldId="319"/>
            <ac:spMk id="45" creationId="{00000000-0000-0000-0000-000000000000}"/>
          </ac:spMkLst>
        </pc:spChg>
        <pc:spChg chg="del mod">
          <ac:chgData name="Lucy Hawksley" userId="f6a89a8e-ac0e-4741-8d0b-c5d70daaed70" providerId="ADAL" clId="{CF349A39-E147-4D4A-BB32-264D688E8B24}" dt="2026-01-22T13:28:25.435" v="2148" actId="478"/>
          <ac:spMkLst>
            <pc:docMk/>
            <pc:sldMk cId="2810124835" sldId="319"/>
            <ac:spMk id="46" creationId="{00000000-0000-0000-0000-000000000000}"/>
          </ac:spMkLst>
        </pc:spChg>
        <pc:picChg chg="add mod">
          <ac:chgData name="Lucy Hawksley" userId="f6a89a8e-ac0e-4741-8d0b-c5d70daaed70" providerId="ADAL" clId="{CF349A39-E147-4D4A-BB32-264D688E8B24}" dt="2026-01-22T13:29:42.791" v="2270" actId="1076"/>
          <ac:picMkLst>
            <pc:docMk/>
            <pc:sldMk cId="2810124835" sldId="319"/>
            <ac:picMk id="4" creationId="{21A95ACA-044C-409C-A71F-90870E248350}"/>
          </ac:picMkLst>
        </pc:picChg>
        <pc:picChg chg="add mod">
          <ac:chgData name="Lucy Hawksley" userId="f6a89a8e-ac0e-4741-8d0b-c5d70daaed70" providerId="ADAL" clId="{CF349A39-E147-4D4A-BB32-264D688E8B24}" dt="2026-01-22T13:31:38.197" v="2430" actId="1076"/>
          <ac:picMkLst>
            <pc:docMk/>
            <pc:sldMk cId="2810124835" sldId="319"/>
            <ac:picMk id="5" creationId="{52508210-F5ED-4EA1-9A90-C3990DFF20A5}"/>
          </ac:picMkLst>
        </pc:picChg>
        <pc:picChg chg="del">
          <ac:chgData name="Lucy Hawksley" userId="f6a89a8e-ac0e-4741-8d0b-c5d70daaed70" providerId="ADAL" clId="{CF349A39-E147-4D4A-BB32-264D688E8B24}" dt="2026-01-22T13:28:17.944" v="2138" actId="478"/>
          <ac:picMkLst>
            <pc:docMk/>
            <pc:sldMk cId="2810124835" sldId="319"/>
            <ac:picMk id="8" creationId="{00000000-0000-0000-0000-000000000000}"/>
          </ac:picMkLst>
        </pc:picChg>
        <pc:picChg chg="del">
          <ac:chgData name="Lucy Hawksley" userId="f6a89a8e-ac0e-4741-8d0b-c5d70daaed70" providerId="ADAL" clId="{CF349A39-E147-4D4A-BB32-264D688E8B24}" dt="2026-01-22T13:28:26.988" v="2149" actId="478"/>
          <ac:picMkLst>
            <pc:docMk/>
            <pc:sldMk cId="2810124835" sldId="319"/>
            <ac:picMk id="28" creationId="{00000000-0000-0000-0000-000000000000}"/>
          </ac:picMkLst>
        </pc:picChg>
        <pc:cxnChg chg="del mod">
          <ac:chgData name="Lucy Hawksley" userId="f6a89a8e-ac0e-4741-8d0b-c5d70daaed70" providerId="ADAL" clId="{CF349A39-E147-4D4A-BB32-264D688E8B24}" dt="2026-01-22T13:28:19.397" v="2140" actId="478"/>
          <ac:cxnSpMkLst>
            <pc:docMk/>
            <pc:sldMk cId="2810124835" sldId="319"/>
            <ac:cxnSpMk id="14" creationId="{00000000-0000-0000-0000-000000000000}"/>
          </ac:cxnSpMkLst>
        </pc:cxnChg>
        <pc:cxnChg chg="del mod">
          <ac:chgData name="Lucy Hawksley" userId="f6a89a8e-ac0e-4741-8d0b-c5d70daaed70" providerId="ADAL" clId="{CF349A39-E147-4D4A-BB32-264D688E8B24}" dt="2026-01-22T13:28:21.549" v="2143" actId="478"/>
          <ac:cxnSpMkLst>
            <pc:docMk/>
            <pc:sldMk cId="2810124835" sldId="319"/>
            <ac:cxnSpMk id="31" creationId="{00000000-0000-0000-0000-000000000000}"/>
          </ac:cxnSpMkLst>
        </pc:cxnChg>
        <pc:cxnChg chg="del mod">
          <ac:chgData name="Lucy Hawksley" userId="f6a89a8e-ac0e-4741-8d0b-c5d70daaed70" providerId="ADAL" clId="{CF349A39-E147-4D4A-BB32-264D688E8B24}" dt="2026-01-22T13:28:29.112" v="2151" actId="478"/>
          <ac:cxnSpMkLst>
            <pc:docMk/>
            <pc:sldMk cId="2810124835" sldId="319"/>
            <ac:cxnSpMk id="37" creationId="{00000000-0000-0000-0000-000000000000}"/>
          </ac:cxnSpMkLst>
        </pc:cxnChg>
        <pc:cxnChg chg="del mod">
          <ac:chgData name="Lucy Hawksley" userId="f6a89a8e-ac0e-4741-8d0b-c5d70daaed70" providerId="ADAL" clId="{CF349A39-E147-4D4A-BB32-264D688E8B24}" dt="2026-01-22T13:28:29.793" v="2152" actId="478"/>
          <ac:cxnSpMkLst>
            <pc:docMk/>
            <pc:sldMk cId="2810124835" sldId="319"/>
            <ac:cxnSpMk id="41" creationId="{00000000-0000-0000-0000-000000000000}"/>
          </ac:cxnSpMkLst>
        </pc:cxnChg>
        <pc:cxnChg chg="del mod">
          <ac:chgData name="Lucy Hawksley" userId="f6a89a8e-ac0e-4741-8d0b-c5d70daaed70" providerId="ADAL" clId="{CF349A39-E147-4D4A-BB32-264D688E8B24}" dt="2026-01-22T13:28:24.608" v="2146" actId="478"/>
          <ac:cxnSpMkLst>
            <pc:docMk/>
            <pc:sldMk cId="2810124835" sldId="319"/>
            <ac:cxnSpMk id="53" creationId="{00000000-0000-0000-0000-0000000000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22/01/2026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21905212@N00/2476019712"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21905212@N0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Double_torii_path_at_Fushimi_Inari_Taisha_Shrine,_Kyoto,_Japan.jpg"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ommons.wikimedia.org/wiki/User:Zairon"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User:Basile_Mori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lickr.com/photos/29707392@N08/3456029912"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29707392@N0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flickr.com/photos/27917561@N00/3664334338" TargetMode="External"/><Relationship Id="rId3" Type="http://schemas.openxmlformats.org/officeDocument/2006/relationships/hyperlink" Target="https://www.flickr.com/photos/54731278@N03/31269762460" TargetMode="External"/><Relationship Id="rId7" Type="http://schemas.openxmlformats.org/officeDocument/2006/relationships/hyperlink" Target="https://www.flickr.com/photos/53064522@N00"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flickr.com/photos/53064522@N00/50300183248" TargetMode="Externa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54731278@N03" TargetMode="External"/><Relationship Id="rId9" Type="http://schemas.openxmlformats.org/officeDocument/2006/relationships/hyperlink" Target="https://www.flickr.com/photos/27917561@N0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Show pupils the photo of the Shinto shrine on the slide. Before revealing what it is, ask them to discuss either in pairs or in small groups what they notice about the photo – what can they see?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could ask some additional follow-up questions to help further prompt discussion, for example: What kind of building do you think this is?</a:t>
            </a:r>
            <a:r>
              <a:rPr lang="ja-JP" altLang="en-US" baseline="0" dirty="0"/>
              <a:t> </a:t>
            </a:r>
            <a:r>
              <a:rPr lang="en-GB" altLang="ja-JP" baseline="0" dirty="0"/>
              <a:t>Where</a:t>
            </a:r>
            <a:r>
              <a:rPr lang="ja-JP" altLang="en-US" baseline="0" dirty="0"/>
              <a:t> </a:t>
            </a:r>
            <a:r>
              <a:rPr lang="en-GB" altLang="ja-JP" baseline="0" dirty="0"/>
              <a:t>do</a:t>
            </a:r>
            <a:r>
              <a:rPr lang="ja-JP" altLang="en-US" baseline="0" dirty="0"/>
              <a:t> </a:t>
            </a:r>
            <a:r>
              <a:rPr lang="en-GB" altLang="ja-JP" baseline="0" dirty="0"/>
              <a:t>you think this is? Does this building look similar to anything you have seen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following slide also has a larger version of the photo so that pupils can look at it more closely.</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from Wikimedia Commons: https://commons.wikimedia.org/wiki/File:Kashiwa_Shrine,_Kahiwa,_Chiba_pref_Japan.jpg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Illustration from </a:t>
            </a:r>
            <a:r>
              <a:rPr lang="en-US" baseline="0" dirty="0" err="1"/>
              <a:t>Irasutoya</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70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the hyperlinks don’t work, copy and paste the following into your browser to view the video: https://www.youtube.com/watch?v=VZZhjbGPjRA</a:t>
            </a:r>
          </a:p>
        </p:txBody>
      </p:sp>
      <p:sp>
        <p:nvSpPr>
          <p:cNvPr id="4" name="Slide Number Placeholder 3"/>
          <p:cNvSpPr>
            <a:spLocks noGrp="1"/>
          </p:cNvSpPr>
          <p:nvPr>
            <p:ph type="sldNum" sz="quarter" idx="10"/>
          </p:nvPr>
        </p:nvSpPr>
        <p:spPr/>
        <p:txBody>
          <a:bodyPr/>
          <a:lstStyle/>
          <a:p>
            <a:fld id="{9D1BBD79-A804-45E9-B8E3-9A16A3218D6A}" type="slidenum">
              <a:rPr lang="en-GB" smtClean="0"/>
              <a:t>10</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Download and use the worksheet available on our website for this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Illustration from </a:t>
            </a:r>
            <a:r>
              <a:rPr lang="en-US" b="0" baseline="0" dirty="0" err="1"/>
              <a:t>Irasutoya</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79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Slides 13-27 have more information as well as photos and images of the information covered in the video. After watching the video again, you could go through the following slides, so pupils can continue to fill out their worksheet if they have not answered the questions already.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Illustration from </a:t>
            </a:r>
            <a:r>
              <a:rPr lang="en-US" b="0" baseline="0" dirty="0" err="1"/>
              <a:t>Irasutoya</a:t>
            </a:r>
            <a:r>
              <a:rPr lang="en-US" b="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49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GB" altLang="ja-JP" sz="1200" b="1" i="0" u="sng" kern="1200" dirty="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ja-JP" sz="1200" b="0" i="0" kern="1200" dirty="0">
              <a:solidFill>
                <a:schemeClr val="tx1"/>
              </a:solidFill>
              <a:effectLst/>
              <a:latin typeface="+mn-lt"/>
              <a:ea typeface="+mn-ea"/>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n-lt"/>
                <a:ea typeface="+mn-ea"/>
                <a:cs typeface="+mn-cs"/>
                <a:hlinkClick r:id="rId3"/>
              </a:rPr>
              <a:t>注連縄 ・ </a:t>
            </a:r>
            <a:r>
              <a:rPr lang="en-GB" sz="1200" b="0" i="0" kern="1200" dirty="0" err="1">
                <a:solidFill>
                  <a:schemeClr val="tx1"/>
                </a:solidFill>
                <a:effectLst/>
                <a:latin typeface="+mn-lt"/>
                <a:ea typeface="+mn-ea"/>
                <a:cs typeface="+mn-cs"/>
                <a:hlinkClick r:id="rId3"/>
              </a:rPr>
              <a:t>Shimenawa</a:t>
            </a:r>
            <a:r>
              <a:rPr lang="en-GB" sz="1200" b="0" i="0" kern="1200" dirty="0">
                <a:solidFill>
                  <a:schemeClr val="tx1"/>
                </a:solidFill>
                <a:effectLst/>
                <a:latin typeface="+mn-lt"/>
                <a:ea typeface="+mn-ea"/>
                <a:cs typeface="+mn-cs"/>
              </a:rPr>
              <a:t>" by </a:t>
            </a:r>
            <a:r>
              <a:rPr lang="en-GB" sz="1200" b="0" i="0" kern="1200" dirty="0">
                <a:solidFill>
                  <a:schemeClr val="tx1"/>
                </a:solidFill>
                <a:effectLst/>
                <a:latin typeface="+mn-lt"/>
                <a:ea typeface="+mn-ea"/>
                <a:cs typeface="+mn-cs"/>
                <a:hlinkClick r:id="rId4"/>
              </a:rPr>
              <a:t>Paul Davidson</a:t>
            </a:r>
            <a:r>
              <a:rPr lang="en-GB" sz="1200" b="0" i="0" kern="1200" dirty="0">
                <a:solidFill>
                  <a:schemeClr val="tx1"/>
                </a:solidFill>
                <a:effectLst/>
                <a:latin typeface="+mn-lt"/>
                <a:ea typeface="+mn-ea"/>
                <a:cs typeface="+mn-cs"/>
              </a:rPr>
              <a:t> is marked with </a:t>
            </a:r>
            <a:r>
              <a:rPr lang="en-GB" sz="1200" b="0" i="0" kern="1200" cap="all" dirty="0">
                <a:solidFill>
                  <a:schemeClr val="tx1"/>
                </a:solidFill>
                <a:effectLst/>
                <a:latin typeface="+mn-lt"/>
                <a:ea typeface="+mn-ea"/>
                <a:cs typeface="+mn-cs"/>
                <a:hlinkClick r:id="rId5"/>
              </a:rPr>
              <a:t>CC BY 2.0</a:t>
            </a:r>
            <a:r>
              <a:rPr lang="en-GB"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p>
          <a:p>
            <a:endParaRPr lang="en-GB" b="1" dirty="0"/>
          </a:p>
        </p:txBody>
      </p:sp>
      <p:sp>
        <p:nvSpPr>
          <p:cNvPr id="4" name="Slide Number Placeholder 3"/>
          <p:cNvSpPr>
            <a:spLocks noGrp="1"/>
          </p:cNvSpPr>
          <p:nvPr>
            <p:ph type="sldNum" sz="quarter" idx="10"/>
          </p:nvPr>
        </p:nvSpPr>
        <p:spPr/>
        <p:txBody>
          <a:bodyPr/>
          <a:lstStyle/>
          <a:p>
            <a:fld id="{9D1BBD79-A804-45E9-B8E3-9A16A3218D6A}" type="slidenum">
              <a:rPr lang="en-GB" smtClean="0"/>
              <a:t>14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GB" b="0" dirty="0"/>
          </a:p>
          <a:p>
            <a:r>
              <a:rPr lang="en-GB" b="0" dirty="0"/>
              <a:t>Tell pupils that this</a:t>
            </a:r>
            <a:r>
              <a:rPr lang="en-GB" b="0" baseline="0" dirty="0"/>
              <a:t> is one of the oldest and most important shrines in Japan. It’s called </a:t>
            </a:r>
            <a:r>
              <a:rPr lang="en-GB" b="0" baseline="0" dirty="0" err="1"/>
              <a:t>Izumo</a:t>
            </a:r>
            <a:r>
              <a:rPr lang="en-GB" b="0" baseline="0" dirty="0"/>
              <a:t> Taisha.</a:t>
            </a:r>
          </a:p>
          <a:p>
            <a:r>
              <a:rPr lang="en-GB" b="0" baseline="0" dirty="0"/>
              <a:t>It is dedicated to one of the most important kami (called </a:t>
            </a:r>
            <a:r>
              <a:rPr lang="en-GB" b="0" baseline="0" dirty="0" err="1"/>
              <a:t>Okuninushi</a:t>
            </a:r>
            <a:r>
              <a:rPr lang="en-GB" b="0" baseline="0" dirty="0"/>
              <a:t>).</a:t>
            </a:r>
          </a:p>
          <a:p>
            <a:r>
              <a:rPr lang="en-GB" b="0" baseline="0" dirty="0"/>
              <a:t>Look at the large </a:t>
            </a:r>
            <a:r>
              <a:rPr lang="en-GB" b="0" baseline="0" dirty="0" err="1"/>
              <a:t>shimenawa</a:t>
            </a:r>
            <a:r>
              <a:rPr lang="en-GB" b="0" baseline="0" dirty="0"/>
              <a:t> ropes.</a:t>
            </a:r>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16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GB" b="0" dirty="0"/>
          </a:p>
          <a:p>
            <a:r>
              <a:rPr lang="en-GB" b="0" dirty="0"/>
              <a:t>Tell pupils that these famous torii gates are at the entrance to the Fushimi Inari Shrine in Kyoto.</a:t>
            </a:r>
          </a:p>
          <a:p>
            <a:r>
              <a:rPr lang="en-GB" b="0" baseline="0" dirty="0"/>
              <a:t>This shrine is dedicated to </a:t>
            </a:r>
            <a:r>
              <a:rPr lang="en-GB" dirty="0"/>
              <a:t>Inari</a:t>
            </a:r>
            <a:r>
              <a:rPr lang="en-GB" baseline="0" dirty="0"/>
              <a:t> (a kami for rice and agriculture) who is one of the most worshipped deities. Point out the statues on either side of the shrine.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fox came to be seen as a messenger for Inari and statues like these can often be seen at shrines dedicated to Inari.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Red bibs are given as a ‘thank you’ for prayers answered or as a sign</a:t>
            </a:r>
            <a:r>
              <a:rPr lang="en-GB" baseline="0" dirty="0"/>
              <a:t> of respect</a:t>
            </a:r>
            <a:r>
              <a:rPr lang="en-GB" dirty="0"/>
              <a:t>.</a:t>
            </a:r>
          </a:p>
          <a:p>
            <a:endParaRPr lang="en-GB" b="0" baseline="0" dirty="0"/>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Images: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hlinkClick r:id="rId3"/>
              </a:rPr>
              <a:t>Double Torii path at Fushimi Inari Taisha Shrine</a:t>
            </a:r>
            <a:r>
              <a:rPr lang="en-GB" baseline="0" dirty="0"/>
              <a:t> by </a:t>
            </a:r>
            <a:r>
              <a:rPr lang="en-GB" sz="1200" b="0" i="0" u="none" strike="noStrike" kern="1200" dirty="0" err="1">
                <a:solidFill>
                  <a:schemeClr val="tx1"/>
                </a:solidFill>
                <a:effectLst/>
                <a:latin typeface="+mn-lt"/>
                <a:ea typeface="+mn-ea"/>
                <a:cs typeface="+mn-cs"/>
                <a:hlinkClick r:id="rId4" tooltip="User:Basile Morin"/>
              </a:rPr>
              <a:t>Basile</a:t>
            </a:r>
            <a:r>
              <a:rPr lang="en-GB" sz="1200" b="0" i="0" u="none" strike="noStrike" kern="1200" dirty="0">
                <a:solidFill>
                  <a:schemeClr val="tx1"/>
                </a:solidFill>
                <a:effectLst/>
                <a:latin typeface="+mn-lt"/>
                <a:ea typeface="+mn-ea"/>
                <a:cs typeface="+mn-cs"/>
                <a:hlinkClick r:id="rId4" tooltip="User:Basile Morin"/>
              </a:rPr>
              <a:t> Morin</a:t>
            </a:r>
            <a:r>
              <a:rPr lang="en-GB" sz="1200" b="0" i="0" u="none" strike="noStrike" kern="1200" dirty="0">
                <a:solidFill>
                  <a:schemeClr val="tx1"/>
                </a:solidFill>
                <a:effectLst/>
                <a:latin typeface="+mn-lt"/>
                <a:ea typeface="+mn-ea"/>
                <a:cs typeface="+mn-cs"/>
              </a:rPr>
              <a:t> is licensed</a:t>
            </a:r>
            <a:r>
              <a:rPr lang="en-GB" sz="1200" b="0" i="0" u="none" strike="noStrike" kern="1200" baseline="0" dirty="0">
                <a:solidFill>
                  <a:schemeClr val="tx1"/>
                </a:solidFill>
                <a:effectLst/>
                <a:latin typeface="+mn-lt"/>
                <a:ea typeface="+mn-ea"/>
                <a:cs typeface="+mn-cs"/>
              </a:rPr>
              <a:t> under </a:t>
            </a:r>
            <a:r>
              <a:rPr lang="en-GB" dirty="0">
                <a:hlinkClick r:id="rId5"/>
              </a:rPr>
              <a:t>CC BY-SA 4.0 </a:t>
            </a:r>
            <a:endParaRPr lang="en-GB"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hlinkClick r:id="rId6" tooltip="User:Zairon"/>
              </a:rPr>
              <a:t>Kyoto Fushimi Inari Taisha</a:t>
            </a:r>
            <a:r>
              <a:rPr lang="en-GB" dirty="0"/>
              <a:t> by </a:t>
            </a:r>
            <a:r>
              <a:rPr lang="en-GB" dirty="0" err="1">
                <a:hlinkClick r:id="rId6" tooltip="User:Zairon"/>
              </a:rPr>
              <a:t>Zairon</a:t>
            </a:r>
            <a:r>
              <a:rPr lang="en-GB" dirty="0"/>
              <a:t> is licensed under </a:t>
            </a:r>
            <a:r>
              <a:rPr lang="en-GB" dirty="0">
                <a:hlinkClick r:id="rId5"/>
              </a:rPr>
              <a:t>CC BY-SA 4.0 </a:t>
            </a:r>
            <a:endParaRPr lang="en-GB"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Inari</a:t>
            </a:r>
            <a:r>
              <a:rPr lang="en-GB" baseline="0" dirty="0"/>
              <a:t> fox is copyright free</a:t>
            </a:r>
            <a:endParaRPr lang="en-GB"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GB" dirty="0"/>
          </a:p>
          <a:p>
            <a:endParaRPr lang="en-GB" dirty="0"/>
          </a:p>
          <a:p>
            <a:r>
              <a:rPr lang="en-GB" dirty="0"/>
              <a:t>Images: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Bonsho</a:t>
            </a:r>
            <a:r>
              <a:rPr lang="en-GB" baseline="0" dirty="0"/>
              <a:t> by</a:t>
            </a:r>
            <a:r>
              <a:rPr lang="en-GB" dirty="0"/>
              <a:t> </a:t>
            </a:r>
            <a:r>
              <a:rPr lang="en-GB" dirty="0" err="1"/>
              <a:t>Motokoka</a:t>
            </a:r>
            <a:r>
              <a:rPr lang="en-GB" dirty="0"/>
              <a:t>, is</a:t>
            </a:r>
            <a:r>
              <a:rPr lang="en-GB" baseline="0" dirty="0"/>
              <a:t> licensed under </a:t>
            </a:r>
            <a:r>
              <a:rPr lang="en-GB" dirty="0">
                <a:hlinkClick r:id="rId3"/>
              </a:rPr>
              <a:t>CC BY-SA 4.0</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Buddha</a:t>
            </a:r>
            <a:r>
              <a:rPr lang="en-GB" baseline="0" dirty="0"/>
              <a:t> by</a:t>
            </a:r>
            <a:r>
              <a:rPr lang="en-GB" dirty="0"/>
              <a:t> </a:t>
            </a:r>
            <a:r>
              <a:rPr lang="en-GB" dirty="0" err="1"/>
              <a:t>Basile</a:t>
            </a:r>
            <a:r>
              <a:rPr lang="en-GB" dirty="0"/>
              <a:t> Morin is</a:t>
            </a:r>
            <a:r>
              <a:rPr lang="en-GB" baseline="0" dirty="0"/>
              <a:t> licensed under </a:t>
            </a:r>
            <a:r>
              <a:rPr lang="en-GB" dirty="0">
                <a:hlinkClick r:id="rId3"/>
              </a:rPr>
              <a:t>CC BY-SA 4.0</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Incense</a:t>
            </a:r>
            <a:r>
              <a:rPr lang="en-GB" baseline="0" dirty="0"/>
              <a:t> by Cal Hunter is licensed under </a:t>
            </a:r>
            <a:r>
              <a:rPr lang="en-GB" dirty="0">
                <a:hlinkClick r:id="rId4"/>
              </a:rPr>
              <a:t>CC BY 3.0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p>
          <a:p>
            <a:endParaRPr lang="en-GB" b="1" dirty="0"/>
          </a:p>
        </p:txBody>
      </p:sp>
      <p:sp>
        <p:nvSpPr>
          <p:cNvPr id="4" name="Slide Number Placeholder 3"/>
          <p:cNvSpPr>
            <a:spLocks noGrp="1"/>
          </p:cNvSpPr>
          <p:nvPr>
            <p:ph type="sldNum" sz="quarter" idx="10"/>
          </p:nvPr>
        </p:nvSpPr>
        <p:spPr/>
        <p:txBody>
          <a:bodyPr/>
          <a:lstStyle/>
          <a:p>
            <a:fld id="{9D1BBD79-A804-45E9-B8E3-9A16A3218D6A}" type="slidenum">
              <a:rPr lang="en-GB" smtClean="0"/>
              <a:t>19</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from Wikimedia Commons: https://commons.wikimedia.org/wiki/File:Kashiwa_Shrine,_Kahiwa,_Chiba_pref_Japan.jpg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280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Gardens</a:t>
            </a:r>
            <a:r>
              <a:rPr lang="en-GB" baseline="0" dirty="0"/>
              <a:t> became a feature of temples as a place to meditate. Dry rock gardens are called </a:t>
            </a:r>
            <a:r>
              <a:rPr lang="en-GB" i="1" baseline="0" dirty="0" err="1"/>
              <a:t>karesansui</a:t>
            </a:r>
            <a:r>
              <a:rPr lang="en-GB" i="1" baseline="0" dirty="0"/>
              <a:t>. </a:t>
            </a:r>
          </a:p>
          <a:p>
            <a:r>
              <a:rPr lang="en-GB" i="0" baseline="0" dirty="0"/>
              <a:t>Raked sand or gravel symbolises rivers or the sea and the rocks or stones are placed to suggest islands or crags.</a:t>
            </a:r>
          </a:p>
        </p:txBody>
      </p:sp>
      <p:sp>
        <p:nvSpPr>
          <p:cNvPr id="4" name="Slide Number Placeholder 3"/>
          <p:cNvSpPr>
            <a:spLocks noGrp="1"/>
          </p:cNvSpPr>
          <p:nvPr>
            <p:ph type="sldNum" sz="quarter" idx="10"/>
          </p:nvPr>
        </p:nvSpPr>
        <p:spPr/>
        <p:txBody>
          <a:bodyPr/>
          <a:lstStyle/>
          <a:p>
            <a:fld id="{9D1BBD79-A804-45E9-B8E3-9A16A3218D6A}" type="slidenum">
              <a:rPr lang="en-GB" smtClean="0"/>
              <a:t>21</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GB" b="0" dirty="0"/>
          </a:p>
          <a:p>
            <a:r>
              <a:rPr lang="en-GB" b="0" dirty="0"/>
              <a:t>Tell pupils that this temple is called </a:t>
            </a:r>
            <a:r>
              <a:rPr lang="en-GB" b="0" dirty="0" err="1"/>
              <a:t>Todai</a:t>
            </a:r>
            <a:r>
              <a:rPr lang="en-GB" b="0" dirty="0"/>
              <a:t>-ji. It houses</a:t>
            </a:r>
            <a:r>
              <a:rPr lang="en-GB" b="0" baseline="0" dirty="0"/>
              <a:t> the largest bronze statue of Buddha in the world. </a:t>
            </a:r>
          </a:p>
          <a:p>
            <a:r>
              <a:rPr lang="en-GB" b="0" baseline="0" dirty="0"/>
              <a:t>Its measurements are:</a:t>
            </a:r>
          </a:p>
          <a:p>
            <a:r>
              <a:rPr lang="en-GB" sz="1200" b="0" i="0" kern="1200" dirty="0">
                <a:solidFill>
                  <a:schemeClr val="tx1"/>
                </a:solidFill>
                <a:effectLst/>
                <a:latin typeface="+mn-lt"/>
                <a:ea typeface="+mn-ea"/>
                <a:cs typeface="+mn-cs"/>
              </a:rPr>
              <a:t>Height: 14.98 m </a:t>
            </a:r>
          </a:p>
          <a:p>
            <a:r>
              <a:rPr lang="en-GB" sz="1200" b="0" i="0" kern="1200" dirty="0">
                <a:solidFill>
                  <a:schemeClr val="tx1"/>
                </a:solidFill>
                <a:effectLst/>
                <a:latin typeface="+mn-lt"/>
                <a:ea typeface="+mn-ea"/>
                <a:cs typeface="+mn-cs"/>
              </a:rPr>
              <a:t>Face: 5.33 m </a:t>
            </a:r>
          </a:p>
          <a:p>
            <a:r>
              <a:rPr lang="en-GB" sz="1200" b="0" i="0" kern="1200" dirty="0">
                <a:solidFill>
                  <a:schemeClr val="tx1"/>
                </a:solidFill>
                <a:effectLst/>
                <a:latin typeface="+mn-lt"/>
                <a:ea typeface="+mn-ea"/>
                <a:cs typeface="+mn-cs"/>
              </a:rPr>
              <a:t>Eyes: 1.02 m </a:t>
            </a:r>
          </a:p>
          <a:p>
            <a:r>
              <a:rPr lang="en-GB" sz="1200" b="0" i="0" kern="1200" dirty="0">
                <a:solidFill>
                  <a:schemeClr val="tx1"/>
                </a:solidFill>
                <a:effectLst/>
                <a:latin typeface="+mn-lt"/>
                <a:ea typeface="+mn-ea"/>
                <a:cs typeface="+mn-cs"/>
              </a:rPr>
              <a:t>Nose: 0.5 m </a:t>
            </a:r>
          </a:p>
          <a:p>
            <a:r>
              <a:rPr lang="en-GB" sz="1200" b="0" i="0" kern="1200" dirty="0">
                <a:solidFill>
                  <a:schemeClr val="tx1"/>
                </a:solidFill>
                <a:effectLst/>
                <a:latin typeface="+mn-lt"/>
                <a:ea typeface="+mn-ea"/>
                <a:cs typeface="+mn-cs"/>
              </a:rPr>
              <a:t>Ears: 2.54 m</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22</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baseline="0"/>
              <a:t>This golden </a:t>
            </a:r>
            <a:r>
              <a:rPr lang="en-GB" b="0" baseline="0" dirty="0"/>
              <a:t>pavilion is part of a temple called </a:t>
            </a:r>
            <a:r>
              <a:rPr lang="en-GB" b="0" baseline="0" dirty="0" err="1"/>
              <a:t>kinkaku</a:t>
            </a:r>
            <a:r>
              <a:rPr lang="en-GB" b="0" baseline="0" dirty="0"/>
              <a:t>-ji. It is one of the most famous buildings in Kyoto. </a:t>
            </a:r>
          </a:p>
          <a:p>
            <a:r>
              <a:rPr lang="en-GB" b="0" baseline="0" dirty="0"/>
              <a:t>The top two tiers are covered in real gold leaf. </a:t>
            </a:r>
          </a:p>
        </p:txBody>
      </p:sp>
      <p:sp>
        <p:nvSpPr>
          <p:cNvPr id="4" name="Slide Number Placeholder 3"/>
          <p:cNvSpPr>
            <a:spLocks noGrp="1"/>
          </p:cNvSpPr>
          <p:nvPr>
            <p:ph type="sldNum" sz="quarter" idx="10"/>
          </p:nvPr>
        </p:nvSpPr>
        <p:spPr/>
        <p:txBody>
          <a:bodyPr/>
          <a:lstStyle/>
          <a:p>
            <a:fld id="{9D1BBD79-A804-45E9-B8E3-9A16A3218D6A}" type="slidenum">
              <a:rPr lang="en-GB" smtClean="0"/>
              <a:t>23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 pupils if they have ever received a fortune.</a:t>
            </a:r>
          </a:p>
          <a:p>
            <a:r>
              <a:rPr lang="en-US" sz="1200" b="0" i="0" kern="1200" dirty="0">
                <a:solidFill>
                  <a:schemeClr val="tx1"/>
                </a:solidFill>
                <a:effectLst/>
                <a:latin typeface="+mn-lt"/>
                <a:ea typeface="+mn-ea"/>
                <a:cs typeface="+mn-cs"/>
              </a:rPr>
              <a:t>If</a:t>
            </a:r>
            <a:r>
              <a:rPr lang="en-US" sz="1200" b="0" i="0" kern="1200" baseline="0" dirty="0">
                <a:solidFill>
                  <a:schemeClr val="tx1"/>
                </a:solidFill>
                <a:effectLst/>
                <a:latin typeface="+mn-lt"/>
                <a:ea typeface="+mn-ea"/>
                <a:cs typeface="+mn-cs"/>
              </a:rPr>
              <a:t> unfamiliar with the concept,</a:t>
            </a:r>
            <a:r>
              <a:rPr lang="en-US" sz="1200" b="0" i="0" kern="1200" dirty="0">
                <a:solidFill>
                  <a:schemeClr val="tx1"/>
                </a:solidFill>
                <a:effectLst/>
                <a:latin typeface="+mn-lt"/>
                <a:ea typeface="+mn-ea"/>
                <a:cs typeface="+mn-cs"/>
              </a:rPr>
              <a:t> ask</a:t>
            </a:r>
            <a:r>
              <a:rPr lang="en-US" sz="1200" b="0" i="0" kern="1200" baseline="0" dirty="0">
                <a:solidFill>
                  <a:schemeClr val="tx1"/>
                </a:solidFill>
                <a:effectLst/>
                <a:latin typeface="+mn-lt"/>
                <a:ea typeface="+mn-ea"/>
                <a:cs typeface="+mn-cs"/>
              </a:rPr>
              <a:t> them about fortune cookies, or horoscopes related to star signs. </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24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This is where visitors put</a:t>
            </a:r>
            <a:r>
              <a:rPr lang="en-GB" baseline="0" dirty="0"/>
              <a:t> their coins before praying.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Teacher’s Notes</a:t>
            </a:r>
            <a:endParaRPr lang="en-GB" sz="1200" b="1"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This is a picture of a </a:t>
            </a:r>
            <a:r>
              <a:rPr lang="en-US" sz="1200" b="0" i="0" u="none" strike="noStrike" kern="1200" baseline="0" dirty="0" err="1">
                <a:solidFill>
                  <a:schemeClr val="tx1"/>
                </a:solidFill>
                <a:effectLst/>
                <a:latin typeface="+mn-lt"/>
                <a:ea typeface="+mn-ea"/>
                <a:cs typeface="+mn-cs"/>
              </a:rPr>
              <a:t>suzu</a:t>
            </a:r>
            <a:r>
              <a:rPr lang="en-US" sz="1200" b="0" i="0" u="none" strike="noStrike" kern="1200" baseline="0" dirty="0">
                <a:solidFill>
                  <a:schemeClr val="tx1"/>
                </a:solidFill>
                <a:effectLst/>
                <a:latin typeface="+mn-lt"/>
                <a:ea typeface="+mn-ea"/>
                <a:cs typeface="+mn-cs"/>
              </a:rPr>
              <a:t> bell at a shrine; ringing the bell is believed to alert the kami of one’s presence.</a:t>
            </a:r>
            <a:endParaRPr lang="en-GB" dirty="0"/>
          </a:p>
          <a:p>
            <a:r>
              <a:rPr lang="en-US" sz="1200" b="0" i="0" u="none" strike="noStrike" kern="1200" baseline="0" dirty="0">
                <a:solidFill>
                  <a:schemeClr val="tx1"/>
                </a:solidFill>
                <a:effectLst/>
                <a:latin typeface="+mn-lt"/>
                <a:ea typeface="+mn-ea"/>
                <a:cs typeface="+mn-cs"/>
              </a:rPr>
              <a:t>However, bells can be found at temples too (as in the video). </a:t>
            </a:r>
          </a:p>
        </p:txBody>
      </p:sp>
      <p:sp>
        <p:nvSpPr>
          <p:cNvPr id="4" name="Slide Number Placeholder 3"/>
          <p:cNvSpPr>
            <a:spLocks noGrp="1"/>
          </p:cNvSpPr>
          <p:nvPr>
            <p:ph type="sldNum" sz="quarter" idx="10"/>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dirty="0"/>
              <a:t>Other particular good luck charms include:</a:t>
            </a:r>
            <a:r>
              <a:rPr lang="en-GB" b="0" baseline="0" dirty="0"/>
              <a:t> road safety, good health, luck in finding love etc. </a:t>
            </a:r>
            <a:endParaRPr lang="en-GB" b="0" dirty="0"/>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27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Illustration from </a:t>
            </a:r>
            <a:r>
              <a:rPr lang="en-GB" sz="1200" b="0" i="0" kern="1200" dirty="0" err="1">
                <a:solidFill>
                  <a:schemeClr val="tx1"/>
                </a:solidFill>
                <a:effectLst/>
                <a:latin typeface="+mn-lt"/>
                <a:ea typeface="+mn-ea"/>
                <a:cs typeface="+mn-cs"/>
              </a:rPr>
              <a:t>Irasutoya</a:t>
            </a:r>
            <a:r>
              <a:rPr lang="en-GB" sz="1200" b="0" i="0" kern="1200" dirty="0">
                <a:solidFill>
                  <a:schemeClr val="tx1"/>
                </a:solidFill>
                <a:effectLst/>
                <a:latin typeface="+mn-lt"/>
                <a:ea typeface="+mn-ea"/>
                <a:cs typeface="+mn-cs"/>
              </a:rPr>
              <a:t>.</a:t>
            </a:r>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28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endParaRPr lang="en-US" b="0" dirty="0"/>
          </a:p>
          <a:p>
            <a:r>
              <a:rPr lang="en-US" b="0" dirty="0"/>
              <a:t>Horse ema image is in the public domain: </a:t>
            </a:r>
            <a:r>
              <a:rPr lang="en-US" b="0" dirty="0" err="1"/>
              <a:t>Wicki</a:t>
            </a:r>
            <a:r>
              <a:rPr lang="en-US" b="0" dirty="0"/>
              <a:t>, CC0</a:t>
            </a:r>
          </a:p>
          <a:p>
            <a:r>
              <a:rPr lang="en-GB" sz="1200" b="0"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hlinkClick r:id="rId3"/>
              </a:rPr>
              <a:t>Kyoto - </a:t>
            </a:r>
            <a:r>
              <a:rPr lang="en-GB" sz="1200" b="0" i="0" kern="1200" dirty="0" err="1">
                <a:solidFill>
                  <a:schemeClr val="tx1"/>
                </a:solidFill>
                <a:effectLst/>
                <a:latin typeface="+mn-lt"/>
                <a:ea typeface="+mn-ea"/>
                <a:cs typeface="+mn-cs"/>
                <a:hlinkClick r:id="rId3"/>
              </a:rPr>
              <a:t>Ema</a:t>
            </a:r>
            <a:r>
              <a:rPr lang="en-GB" sz="1200" b="0" i="0" kern="1200" dirty="0">
                <a:solidFill>
                  <a:schemeClr val="tx1"/>
                </a:solidFill>
                <a:effectLst/>
                <a:latin typeface="+mn-lt"/>
                <a:ea typeface="+mn-ea"/>
                <a:cs typeface="+mn-cs"/>
                <a:hlinkClick r:id="rId3"/>
              </a:rPr>
              <a:t> (wooden boards)</a:t>
            </a:r>
            <a:r>
              <a:rPr lang="en-GB" sz="1200" b="0" i="0" kern="1200" dirty="0">
                <a:solidFill>
                  <a:schemeClr val="tx1"/>
                </a:solidFill>
                <a:effectLst/>
                <a:latin typeface="+mn-lt"/>
                <a:ea typeface="+mn-ea"/>
                <a:cs typeface="+mn-cs"/>
              </a:rPr>
              <a:t>" by </a:t>
            </a:r>
            <a:r>
              <a:rPr lang="en-GB" sz="1200" b="0" i="0" kern="1200" dirty="0">
                <a:solidFill>
                  <a:schemeClr val="tx1"/>
                </a:solidFill>
                <a:effectLst/>
                <a:latin typeface="+mn-lt"/>
                <a:ea typeface="+mn-ea"/>
                <a:cs typeface="+mn-cs"/>
                <a:hlinkClick r:id="rId4"/>
              </a:rPr>
              <a:t>Annie </a:t>
            </a:r>
            <a:r>
              <a:rPr lang="en-GB" sz="1200" b="0" i="0" kern="1200" dirty="0" err="1">
                <a:solidFill>
                  <a:schemeClr val="tx1"/>
                </a:solidFill>
                <a:effectLst/>
                <a:latin typeface="+mn-lt"/>
                <a:ea typeface="+mn-ea"/>
                <a:cs typeface="+mn-cs"/>
                <a:hlinkClick r:id="rId4"/>
              </a:rPr>
              <a:t>Guilloret</a:t>
            </a:r>
            <a:r>
              <a:rPr lang="en-GB" sz="1200" b="0" i="0" kern="1200" dirty="0">
                <a:solidFill>
                  <a:schemeClr val="tx1"/>
                </a:solidFill>
                <a:effectLst/>
                <a:latin typeface="+mn-lt"/>
                <a:ea typeface="+mn-ea"/>
                <a:cs typeface="+mn-cs"/>
              </a:rPr>
              <a:t> is licensed under </a:t>
            </a:r>
            <a:r>
              <a:rPr lang="en-GB" sz="1200" b="0" i="0" kern="1200" dirty="0">
                <a:solidFill>
                  <a:schemeClr val="tx1"/>
                </a:solidFill>
                <a:effectLst/>
                <a:latin typeface="+mn-lt"/>
                <a:ea typeface="+mn-ea"/>
                <a:cs typeface="+mn-cs"/>
                <a:hlinkClick r:id="rId5"/>
              </a:rPr>
              <a:t>CC BY-NC-ND 2.0</a:t>
            </a:r>
            <a:r>
              <a:rPr lang="en-GB" sz="1200" b="0" i="0" kern="1200" dirty="0">
                <a:solidFill>
                  <a:schemeClr val="tx1"/>
                </a:solidFill>
                <a:effectLst/>
                <a:latin typeface="+mn-lt"/>
                <a:ea typeface="+mn-ea"/>
                <a:cs typeface="+mn-cs"/>
              </a:rPr>
              <a:t>.</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29</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aim of this lesson is to introduce students to aspects of Shinto and Buddhism and make them aware that both are present in everyday life in Japan, where the two religions co-exist.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and accompanying video introduces features of shrines and temples as separate and distinct to avoid confusion, but in reality there is cross-over between the two: Shinto and Buddhism have a long inter-connected history in Japan. Therefore the main focus should be on learning a bit about both shrines and temples and the general purpose they serve; don’t worry if students confuse the two.</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dirty="0"/>
              <a:t>If</a:t>
            </a:r>
            <a:r>
              <a:rPr lang="en-GB" b="0" baseline="0" dirty="0"/>
              <a:t> students will be free to design any shape of </a:t>
            </a:r>
            <a:r>
              <a:rPr lang="en-GB" b="0" baseline="0" dirty="0" err="1"/>
              <a:t>ema</a:t>
            </a:r>
            <a:r>
              <a:rPr lang="en-GB" b="0" baseline="0" dirty="0"/>
              <a:t>, draw their attention to the heart-shaped </a:t>
            </a:r>
            <a:r>
              <a:rPr lang="en-GB" b="0" baseline="0" dirty="0" err="1"/>
              <a:t>ema</a:t>
            </a:r>
            <a:r>
              <a:rPr lang="en-GB" b="0" baseline="0" dirty="0"/>
              <a:t> and brainstorm other shapes. </a:t>
            </a:r>
          </a:p>
          <a:p>
            <a:r>
              <a:rPr lang="en-GB" b="0" baseline="0" dirty="0"/>
              <a:t>Discuss with the students what kinds of things they might like to wish for. </a:t>
            </a:r>
          </a:p>
          <a:p>
            <a:endParaRPr lang="en-GB" b="0" baseline="0" dirty="0"/>
          </a:p>
          <a:p>
            <a:r>
              <a:rPr lang="en-GB" dirty="0"/>
              <a:t>Images:</a:t>
            </a:r>
          </a:p>
          <a:p>
            <a:r>
              <a:rPr lang="en-GB" dirty="0"/>
              <a:t>1. </a:t>
            </a:r>
            <a:r>
              <a:rPr lang="en-US" b="0" i="0" u="none" strike="noStrike" dirty="0">
                <a:solidFill>
                  <a:srgbClr val="E23600"/>
                </a:solidFill>
                <a:effectLst/>
                <a:latin typeface="Source Sans Pro" panose="020B0503030403020204" pitchFamily="34" charset="0"/>
                <a:hlinkClick r:id="rId3"/>
              </a:rPr>
              <a:t>"</a:t>
            </a:r>
            <a:r>
              <a:rPr lang="en-US" b="0" i="0" u="none" strike="noStrike" dirty="0" err="1">
                <a:solidFill>
                  <a:srgbClr val="E23600"/>
                </a:solidFill>
                <a:effectLst/>
                <a:latin typeface="Source Sans Pro" panose="020B0503030403020204" pitchFamily="34" charset="0"/>
                <a:hlinkClick r:id="rId3"/>
              </a:rPr>
              <a:t>Ema</a:t>
            </a:r>
            <a:r>
              <a:rPr lang="en-US" b="0" i="0" u="none" strike="noStrike" dirty="0">
                <a:solidFill>
                  <a:srgbClr val="E23600"/>
                </a:solidFill>
                <a:effectLst/>
                <a:latin typeface="Source Sans Pro" panose="020B0503030403020204" pitchFamily="34" charset="0"/>
                <a:hlinkClick r:id="rId3"/>
              </a:rPr>
              <a:t>, </a:t>
            </a:r>
            <a:r>
              <a:rPr lang="en-US" b="0" i="0" u="none" strike="noStrike" dirty="0" err="1">
                <a:solidFill>
                  <a:srgbClr val="E23600"/>
                </a:solidFill>
                <a:effectLst/>
                <a:latin typeface="Source Sans Pro" panose="020B0503030403020204" pitchFamily="34" charset="0"/>
                <a:hlinkClick r:id="rId3"/>
              </a:rPr>
              <a:t>japanese</a:t>
            </a:r>
            <a:r>
              <a:rPr lang="en-US" b="0" i="0" u="none" strike="noStrike" dirty="0">
                <a:solidFill>
                  <a:srgbClr val="E23600"/>
                </a:solidFill>
                <a:effectLst/>
                <a:latin typeface="Source Sans Pro" panose="020B0503030403020204" pitchFamily="34" charset="0"/>
                <a:hlinkClick r:id="rId3"/>
              </a:rPr>
              <a:t> small wooden plaques which write prayer or wish on it"</a:t>
            </a:r>
            <a:r>
              <a:rPr lang="en-US" b="0" i="0" dirty="0">
                <a:solidFill>
                  <a:srgbClr val="333333"/>
                </a:solidFill>
                <a:effectLst/>
                <a:latin typeface="Source Sans Pro" panose="020B0503030403020204" pitchFamily="34" charset="0"/>
              </a:rPr>
              <a:t> by </a:t>
            </a:r>
            <a:r>
              <a:rPr lang="en-US" b="0" i="0" u="none" strike="noStrike" dirty="0">
                <a:solidFill>
                  <a:srgbClr val="E23600"/>
                </a:solidFill>
                <a:effectLst/>
                <a:latin typeface="Source Sans Pro" panose="020B0503030403020204" pitchFamily="34" charset="0"/>
                <a:hlinkClick r:id="rId4"/>
              </a:rPr>
              <a:t>Marco </a:t>
            </a:r>
            <a:r>
              <a:rPr lang="en-US" b="0" i="0" u="none" strike="noStrike" dirty="0" err="1">
                <a:solidFill>
                  <a:srgbClr val="E23600"/>
                </a:solidFill>
                <a:effectLst/>
                <a:latin typeface="Source Sans Pro" panose="020B0503030403020204" pitchFamily="34" charset="0"/>
                <a:hlinkClick r:id="rId4"/>
              </a:rPr>
              <a:t>Crupi</a:t>
            </a:r>
            <a:r>
              <a:rPr lang="en-US" b="0" i="0" u="none" strike="noStrike" dirty="0">
                <a:solidFill>
                  <a:srgbClr val="E23600"/>
                </a:solidFill>
                <a:effectLst/>
                <a:latin typeface="Source Sans Pro" panose="020B0503030403020204" pitchFamily="34" charset="0"/>
                <a:hlinkClick r:id="rId4"/>
              </a:rPr>
              <a:t> Visual Artist</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BY-NC-ND 2.0</a:t>
            </a:r>
            <a:endParaRPr lang="en-US" b="0" i="0" u="none" strike="noStrike" dirty="0">
              <a:solidFill>
                <a:srgbClr val="E23600"/>
              </a:solidFill>
              <a:effectLst/>
              <a:latin typeface="Source Sans Pro" panose="020B0503030403020204" pitchFamily="34" charset="0"/>
            </a:endParaRPr>
          </a:p>
          <a:p>
            <a:r>
              <a:rPr lang="en-US" b="0" i="0" u="none" strike="noStrike" dirty="0">
                <a:solidFill>
                  <a:srgbClr val="E23600"/>
                </a:solidFill>
                <a:effectLst/>
                <a:latin typeface="Source Sans Pro" panose="020B0503030403020204" pitchFamily="34" charset="0"/>
              </a:rPr>
              <a:t>2. </a:t>
            </a:r>
            <a:r>
              <a:rPr lang="en-US" b="0" i="0" u="none" strike="noStrike" dirty="0">
                <a:solidFill>
                  <a:srgbClr val="E23600"/>
                </a:solidFill>
                <a:effectLst/>
                <a:latin typeface="Source Sans Pro" panose="020B0503030403020204" pitchFamily="34" charset="0"/>
                <a:hlinkClick r:id="rId6"/>
              </a:rPr>
              <a:t>"20200811 Okazaki shrines 9"</a:t>
            </a:r>
            <a:r>
              <a:rPr lang="en-US" b="0" i="0" dirty="0">
                <a:solidFill>
                  <a:srgbClr val="333333"/>
                </a:solidFill>
                <a:effectLst/>
                <a:latin typeface="Source Sans Pro" panose="020B0503030403020204" pitchFamily="34" charset="0"/>
              </a:rPr>
              <a:t> by </a:t>
            </a:r>
            <a:r>
              <a:rPr lang="en-US" b="0" i="0" u="none" strike="noStrike" dirty="0">
                <a:solidFill>
                  <a:srgbClr val="E23600"/>
                </a:solidFill>
                <a:effectLst/>
                <a:latin typeface="Source Sans Pro" panose="020B0503030403020204" pitchFamily="34" charset="0"/>
                <a:hlinkClick r:id="rId7"/>
              </a:rPr>
              <a:t>BONGURI</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BY-NC-ND 2.0</a:t>
            </a:r>
            <a:endParaRPr lang="en-US" b="0" i="0" u="none" strike="noStrike" dirty="0">
              <a:solidFill>
                <a:srgbClr val="E23600"/>
              </a:solidFill>
              <a:effectLst/>
              <a:latin typeface="Source Sans Pro" panose="020B0503030403020204" pitchFamily="34" charset="0"/>
            </a:endParaRPr>
          </a:p>
          <a:p>
            <a:r>
              <a:rPr lang="en-US" b="0" i="0" u="none" strike="noStrike" dirty="0">
                <a:solidFill>
                  <a:srgbClr val="E23600"/>
                </a:solidFill>
                <a:effectLst/>
                <a:latin typeface="Source Sans Pro" panose="020B0503030403020204" pitchFamily="34" charset="0"/>
              </a:rPr>
              <a:t>3. </a:t>
            </a:r>
            <a:r>
              <a:rPr lang="en-US" b="0" i="0" u="none" strike="noStrike" dirty="0">
                <a:solidFill>
                  <a:srgbClr val="E23600"/>
                </a:solidFill>
                <a:effectLst/>
                <a:latin typeface="Source Sans Pro" panose="020B0503030403020204" pitchFamily="34" charset="0"/>
                <a:hlinkClick r:id="rId8"/>
              </a:rPr>
              <a:t>"Arrow"</a:t>
            </a:r>
            <a:r>
              <a:rPr lang="en-US" b="0" i="0" dirty="0">
                <a:solidFill>
                  <a:srgbClr val="333333"/>
                </a:solidFill>
                <a:effectLst/>
                <a:latin typeface="Source Sans Pro" panose="020B0503030403020204" pitchFamily="34" charset="0"/>
              </a:rPr>
              <a:t> by </a:t>
            </a:r>
            <a:r>
              <a:rPr lang="en-US" b="0" i="0" u="none" strike="noStrike" dirty="0" err="1">
                <a:solidFill>
                  <a:srgbClr val="E23600"/>
                </a:solidFill>
                <a:effectLst/>
                <a:latin typeface="Source Sans Pro" panose="020B0503030403020204" pitchFamily="34" charset="0"/>
                <a:hlinkClick r:id="rId9"/>
              </a:rPr>
              <a:t>jpellgen</a:t>
            </a:r>
            <a:r>
              <a:rPr lang="en-US" b="0" i="0" u="none" strike="noStrike" dirty="0">
                <a:solidFill>
                  <a:srgbClr val="E23600"/>
                </a:solidFill>
                <a:effectLst/>
                <a:latin typeface="Source Sans Pro" panose="020B0503030403020204" pitchFamily="34" charset="0"/>
                <a:hlinkClick r:id="rId9"/>
              </a:rPr>
              <a:t> (@1179_jp)</a:t>
            </a:r>
            <a:r>
              <a:rPr lang="en-US" b="0" i="0" dirty="0">
                <a:solidFill>
                  <a:srgbClr val="333333"/>
                </a:solidFill>
                <a:effectLst/>
                <a:latin typeface="Source Sans Pro" panose="020B0503030403020204" pitchFamily="34" charset="0"/>
              </a:rPr>
              <a:t> is licensed under </a:t>
            </a:r>
            <a:r>
              <a:rPr lang="en-US" b="0" i="0" u="none" strike="noStrike" dirty="0">
                <a:solidFill>
                  <a:srgbClr val="E23600"/>
                </a:solidFill>
                <a:effectLst/>
                <a:latin typeface="Source Sans Pro" panose="020B0503030403020204" pitchFamily="34" charset="0"/>
                <a:hlinkClick r:id="rId5"/>
              </a:rPr>
              <a:t>CC BY-NC-ND 2.0</a:t>
            </a:r>
            <a:endParaRPr lang="en-GB" dirty="0"/>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30</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Pupils can use the photos on the previous slides as inspiration for their ema board.</a:t>
            </a:r>
          </a:p>
          <a:p>
            <a:r>
              <a:rPr lang="en-GB" b="0" dirty="0"/>
              <a:t>Illustration from </a:t>
            </a:r>
            <a:r>
              <a:rPr lang="en-GB" b="0" dirty="0" err="1"/>
              <a:t>Irasutoya</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6391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endParaRPr lang="en-GB" b="0" i="0" dirty="0"/>
          </a:p>
          <a:p>
            <a:r>
              <a:rPr lang="en-GB" b="0" i="0" dirty="0"/>
              <a:t>The image on the left shows an unfolded </a:t>
            </a:r>
            <a:r>
              <a:rPr lang="en-GB" b="0" i="0" dirty="0" err="1"/>
              <a:t>omikuji</a:t>
            </a:r>
            <a:r>
              <a:rPr lang="en-GB" b="0" i="0" dirty="0"/>
              <a:t>. When folded,</a:t>
            </a:r>
            <a:r>
              <a:rPr lang="en-GB" b="0" i="0" baseline="0" dirty="0"/>
              <a:t> it forms a thin strip with the word ‘</a:t>
            </a:r>
            <a:r>
              <a:rPr lang="en-GB" b="0" i="0" baseline="0" dirty="0" err="1"/>
              <a:t>omikuji</a:t>
            </a:r>
            <a:r>
              <a:rPr lang="en-GB" b="0" i="0" baseline="0" dirty="0"/>
              <a:t>’ written vertically. </a:t>
            </a:r>
          </a:p>
          <a:p>
            <a:r>
              <a:rPr lang="en-GB" b="0" i="0" baseline="0" dirty="0"/>
              <a:t>The text includes both a general fortune and the more specific fortunes related to different topics – as labelled. </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a:t>There are many several different options ranging from very lucky, to slightly lucky, lucky in future and no luck. </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a:t>If visitors receive a fortune that is not lucky, like this one, people may tie them up to leave them behind.</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baseline="0" dirty="0"/>
              <a:t>Visitors to Japan will often go to popular or famous shrines and temples, so the largest ones </a:t>
            </a:r>
            <a:r>
              <a:rPr lang="en-GB" dirty="0"/>
              <a:t>sell </a:t>
            </a:r>
            <a:r>
              <a:rPr lang="en-GB" dirty="0" err="1"/>
              <a:t>omikuji</a:t>
            </a:r>
            <a:r>
              <a:rPr lang="en-GB" baseline="0" dirty="0"/>
              <a:t> in English or other languages to cater for non-Japanese visitors too.  </a:t>
            </a:r>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Not all fortunes are lucky.</a:t>
            </a:r>
            <a:r>
              <a:rPr lang="en-GB" baseline="0" dirty="0"/>
              <a:t> </a:t>
            </a:r>
            <a:r>
              <a:rPr lang="en-GB" b="0" i="0" baseline="0" dirty="0"/>
              <a:t>There are many several different options ranging from very lucky, to slightly lucky, lucky in future and no luck. </a:t>
            </a:r>
          </a:p>
          <a:p>
            <a:r>
              <a:rPr lang="en-GB" b="0" i="0" baseline="0" dirty="0"/>
              <a:t>If visitors receive a fortune that is not lucky, like this one, people may tie them up to leave them behind.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a:t>
            </a:r>
            <a:r>
              <a:rPr lang="en-GB" baseline="0" dirty="0"/>
              <a:t> in the public domain: </a:t>
            </a:r>
            <a:r>
              <a:rPr lang="en-GB" dirty="0"/>
              <a:t>https://commons.wikimedia.org/wiki/File:Kyou.jpg</a:t>
            </a:r>
          </a:p>
          <a:p>
            <a:r>
              <a:rPr lang="en-GB" dirty="0"/>
              <a:t> </a:t>
            </a:r>
          </a:p>
        </p:txBody>
      </p:sp>
      <p:sp>
        <p:nvSpPr>
          <p:cNvPr id="4" name="Slide Number Placeholder 3"/>
          <p:cNvSpPr>
            <a:spLocks noGrp="1"/>
          </p:cNvSpPr>
          <p:nvPr>
            <p:ph type="sldNum" sz="quarter" idx="10"/>
          </p:nvPr>
        </p:nvSpPr>
        <p:spPr/>
        <p:txBody>
          <a:bodyPr/>
          <a:lstStyle/>
          <a:p>
            <a:fld id="{9D1BBD79-A804-45E9-B8E3-9A16A3218D6A}" type="slidenum">
              <a:rPr lang="en-GB" smtClean="0"/>
              <a:t>34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i="0" dirty="0"/>
              <a:t>Download and use the worksheet from The Japan Society website for this activity.</a:t>
            </a:r>
          </a:p>
          <a:p>
            <a:endParaRPr lang="en-GB" b="0" i="0" dirty="0"/>
          </a:p>
          <a:p>
            <a:r>
              <a:rPr lang="en-GB" b="0" i="0" dirty="0"/>
              <a:t>Illustration from </a:t>
            </a:r>
            <a:r>
              <a:rPr lang="en-GB" b="0" i="0" dirty="0" err="1"/>
              <a:t>Irasutoya</a:t>
            </a:r>
            <a:r>
              <a:rPr lang="en-GB" b="0" i="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1592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dirty="0"/>
              <a:t>Reflect together as a class on what you have learned about Shinto in today’s lesson.</a:t>
            </a:r>
          </a:p>
          <a:p>
            <a:r>
              <a:rPr lang="en-GB" b="0" dirty="0"/>
              <a:t>Pupils to discuss with partner or in small group – how would they fill in the blanks of the following sentences?</a:t>
            </a:r>
          </a:p>
        </p:txBody>
      </p:sp>
      <p:sp>
        <p:nvSpPr>
          <p:cNvPr id="4" name="Slide Number Placeholder 3"/>
          <p:cNvSpPr>
            <a:spLocks noGrp="1"/>
          </p:cNvSpPr>
          <p:nvPr>
            <p:ph type="sldNum" sz="quarter" idx="10"/>
          </p:nvPr>
        </p:nvSpPr>
        <p:spPr/>
        <p:txBody>
          <a:bodyPr/>
          <a:lstStyle/>
          <a:p>
            <a:fld id="{9D1BBD79-A804-45E9-B8E3-9A16A3218D6A}" type="slidenum">
              <a:rPr lang="en-GB" smtClean="0"/>
              <a:t>36</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dirty="0"/>
              <a:t>Reflect together as a class on what you have learned about Buddhism in today’s lesson.</a:t>
            </a:r>
          </a:p>
          <a:p>
            <a:r>
              <a:rPr lang="en-GB" b="0" dirty="0"/>
              <a:t>Pupils to discuss with partner or in small group – how would they fill in the blanks of the following sentences?</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37</a:t>
            </a:fld>
            <a:endParaRPr lang="en-GB"/>
          </a:p>
        </p:txBody>
      </p:sp>
    </p:spTree>
    <p:extLst>
      <p:ext uri="{BB962C8B-B14F-4D97-AF65-F5344CB8AC3E}">
        <p14:creationId xmlns:p14="http://schemas.microsoft.com/office/powerpoint/2010/main" val="857372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38</a:t>
            </a:fld>
            <a:endParaRPr lang="en-GB"/>
          </a:p>
        </p:txBody>
      </p:sp>
    </p:spTree>
    <p:extLst>
      <p:ext uri="{BB962C8B-B14F-4D97-AF65-F5344CB8AC3E}">
        <p14:creationId xmlns:p14="http://schemas.microsoft.com/office/powerpoint/2010/main" val="38799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i="1"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966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key words for today’s lesson.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886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Illustrations from </a:t>
            </a:r>
            <a:r>
              <a:rPr lang="en-US" baseline="0" dirty="0" err="1"/>
              <a:t>Irasutoya</a:t>
            </a:r>
            <a:endParaRPr lang="en-US"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Check understanding of ‘elements of nature’  - tell students it includes </a:t>
            </a:r>
            <a:r>
              <a:rPr lang="en-US" baseline="0" dirty="0"/>
              <a:t>animals, plants and natural phenomena such as the wind.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Kozuka Gothic Pro R" pitchFamily="34" charset="-128"/>
                <a:ea typeface="Kozuka Gothic Pro R" pitchFamily="34" charset="-128"/>
              </a:rPr>
              <a:t>There are Shinto myths which describe how Japan and things such as mountains and rivers were created.</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might want to tell students that there are said to be 8 million kami. Natural objects such as mountains or trees can be kami, but there can be kami of certain areas too (many small towns or villages have their own kami which is worshipped at the local shrine).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There are also very famous kami such as the Sun Goddess, Amaterasu.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Illustration from </a:t>
            </a:r>
            <a:r>
              <a:rPr lang="en-US" baseline="0" dirty="0" err="1"/>
              <a:t>Irasutoya</a:t>
            </a:r>
            <a:r>
              <a:rPr lang="en-US" baseline="0"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7</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can be kami of certain areas too (many small towns or villages have their own kami which is worshipped at the local shrine).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said that there are around 8 million kami </a:t>
            </a:r>
            <a:r>
              <a:rPr lang="en-US" baseline="0"/>
              <a:t>in Shinto.</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Image from Wikimedia Commons: https://commons.wikimedia.org/wiki/File:Amaterasu_cave_crop.jpg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25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Buddhism spread from India to China, and then was officially introduced to Japan by Korean officials in the 6</a:t>
            </a:r>
            <a:r>
              <a:rPr lang="en-US" baseline="30000" dirty="0"/>
              <a:t>th</a:t>
            </a:r>
            <a:r>
              <a:rPr lang="en-US" baseline="0" dirty="0"/>
              <a:t> Century.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Illustration from </a:t>
            </a:r>
            <a:r>
              <a:rPr lang="en-US" baseline="0" dirty="0" err="1"/>
              <a:t>Irasutoya</a:t>
            </a:r>
            <a:r>
              <a:rPr lang="en-US" baseline="0"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9</a:t>
            </a:fld>
            <a:endParaRPr lang="en-GB"/>
          </a:p>
        </p:txBody>
      </p:sp>
    </p:spTree>
    <p:extLst>
      <p:ext uri="{BB962C8B-B14F-4D97-AF65-F5344CB8AC3E}">
        <p14:creationId xmlns:p14="http://schemas.microsoft.com/office/powerpoint/2010/main" val="246728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44820C-79D5-4E04-95E4-0C5C2674FEA8}"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DDD8B7-C1D7-4743-9470-4BD7F91F588B}"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C479E-654D-4746-B582-36E39430CA9D}"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686016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659348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220869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22/01/2026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93474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22/01/2026</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164174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22/01/2026</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769229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22/01/2026</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878949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22/01/2026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23176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127622-BD42-47F9-9CA6-FD693E360096}"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22/01/2026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68710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707755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4171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E555-65CA-4646-9EFA-61B0A07002AF}" type="datetime1">
              <a:rPr lang="en-GB" smtClean="0"/>
              <a:t>22/01/2026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A76EB5-D9DC-43EC-B43F-F99BFB57390C}" type="datetime1">
              <a:rPr lang="en-GB" smtClean="0"/>
              <a:t>22/01/2026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043A44-13BB-4959-BC55-580CB0D98D73}" type="datetime1">
              <a:rPr lang="en-GB" smtClean="0"/>
              <a:t>22/01/2026</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07953A-87A9-4662-A26A-87700B819D78}" type="datetime1">
              <a:rPr lang="en-GB" smtClean="0"/>
              <a:t>22/01/2026</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0B6E6-2075-4206-9DB9-C66C1CEE853F}" type="datetime1">
              <a:rPr lang="en-GB" smtClean="0"/>
              <a:t>22/01/2026</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1F4AD8-CFF9-46C3-903E-9E7C140D6E90}" type="datetime1">
              <a:rPr lang="en-GB" smtClean="0"/>
              <a:t>22/01/2026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0BFC-D795-464A-B662-F2841F9B2316}" type="datetime1">
              <a:rPr lang="en-GB" smtClean="0"/>
              <a:t>22/01/2026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C668-4A9E-489F-A366-D484D38103FB}" type="datetime1">
              <a:rPr lang="en-GB" smtClean="0"/>
              <a:t>22/01/2026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22/01/2026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615521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ZZhjbGPjRA"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74399113@N07/29785684243" TargetMode="External"/><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hyperlink" Target="https://creativecommons.org/licenses/by-nc/2.0/?ref=openverse" TargetMode="External"/><Relationship Id="rId4" Type="http://schemas.openxmlformats.org/officeDocument/2006/relationships/hyperlink" Target="https://www.flickr.com/photos/74399113@N07"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hotos/27412901@N04" TargetMode="External"/><Relationship Id="rId4" Type="http://schemas.openxmlformats.org/officeDocument/2006/relationships/hyperlink" Target="https://www.flickr.com/photos/27412901@N04/856100789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commons.wikimedia.org/wiki/File:Japanese_shrine_Bell01.jpg" TargetMode="External"/><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hyperlink" Target="http://creativecommons.org/licenses/by-sa/3.0/" TargetMode="External"/><Relationship Id="rId4" Type="http://schemas.openxmlformats.org/officeDocument/2006/relationships/hyperlink" Target="https://commons.wikimedia.org/wiki/User:Miy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creativecommons.org/licenses/by-nc/2.0/?ref=openverse" TargetMode="External"/><Relationship Id="rId5" Type="http://schemas.openxmlformats.org/officeDocument/2006/relationships/hyperlink" Target="https://www.flickr.com/photos/64015205@N00" TargetMode="External"/><Relationship Id="rId4" Type="http://schemas.openxmlformats.org/officeDocument/2006/relationships/hyperlink" Target="https://www.flickr.com/photos/64015205@N00/8498781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48575489@N00/3176121383" TargetMode="External"/><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48575489@N0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aschaf/3801698174/"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hyperlink" Target="https://www.flickr.com/people/49021451@N0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jpe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e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sp>
        <p:nvSpPr>
          <p:cNvPr id="11" name="TextBox 10"/>
          <p:cNvSpPr txBox="1"/>
          <p:nvPr/>
        </p:nvSpPr>
        <p:spPr>
          <a:xfrm>
            <a:off x="463000" y="443486"/>
            <a:ext cx="6752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Starter</a:t>
            </a:r>
          </a:p>
        </p:txBody>
      </p:sp>
      <p:sp>
        <p:nvSpPr>
          <p:cNvPr id="12" name="TextBox 11"/>
          <p:cNvSpPr txBox="1"/>
          <p:nvPr/>
        </p:nvSpPr>
        <p:spPr>
          <a:xfrm>
            <a:off x="463000" y="1272070"/>
            <a:ext cx="8218000" cy="7694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2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Discuss in pairs or in groups: What do you notice about this picture?</a:t>
            </a:r>
          </a:p>
        </p:txBody>
      </p:sp>
      <p:pic>
        <p:nvPicPr>
          <p:cNvPr id="2" name="Picture 1">
            <a:extLst>
              <a:ext uri="{FF2B5EF4-FFF2-40B4-BE49-F238E27FC236}">
                <a16:creationId xmlns:a16="http://schemas.microsoft.com/office/drawing/2014/main" id="{D8077C9C-E87F-485F-8CC1-3EE1D73CCD40}"/>
              </a:ext>
            </a:extLst>
          </p:cNvPr>
          <p:cNvPicPr>
            <a:picLocks noChangeAspect="1"/>
          </p:cNvPicPr>
          <p:nvPr/>
        </p:nvPicPr>
        <p:blipFill rotWithShape="1">
          <a:blip r:embed="rId3"/>
          <a:srcRect l="10173" t="-533" r="2126" b="533"/>
          <a:stretch/>
        </p:blipFill>
        <p:spPr>
          <a:xfrm>
            <a:off x="2234664" y="2103067"/>
            <a:ext cx="4674671" cy="3997720"/>
          </a:xfrm>
          <a:prstGeom prst="rect">
            <a:avLst/>
          </a:prstGeom>
        </p:spPr>
      </p:pic>
      <p:pic>
        <p:nvPicPr>
          <p:cNvPr id="3" name="Picture 2">
            <a:extLst>
              <a:ext uri="{FF2B5EF4-FFF2-40B4-BE49-F238E27FC236}">
                <a16:creationId xmlns:a16="http://schemas.microsoft.com/office/drawing/2014/main" id="{9A611802-BF20-4506-9F90-4638010B9000}"/>
              </a:ext>
            </a:extLst>
          </p:cNvPr>
          <p:cNvPicPr>
            <a:picLocks noChangeAspect="1"/>
          </p:cNvPicPr>
          <p:nvPr/>
        </p:nvPicPr>
        <p:blipFill>
          <a:blip r:embed="rId4"/>
          <a:stretch>
            <a:fillRect/>
          </a:stretch>
        </p:blipFill>
        <p:spPr>
          <a:xfrm>
            <a:off x="107504" y="6342496"/>
            <a:ext cx="392832" cy="392832"/>
          </a:xfrm>
          <a:prstGeom prst="rect">
            <a:avLst/>
          </a:prstGeom>
        </p:spPr>
      </p:pic>
      <p:pic>
        <p:nvPicPr>
          <p:cNvPr id="13" name="Picture 2">
            <a:extLst>
              <a:ext uri="{FF2B5EF4-FFF2-40B4-BE49-F238E27FC236}">
                <a16:creationId xmlns:a16="http://schemas.microsoft.com/office/drawing/2014/main" id="{F19F29A9-6122-4A69-BDC8-8DCE3B73FB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5097" y="136525"/>
            <a:ext cx="1291661" cy="108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8281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10</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a:solidFill>
                  <a:schemeClr val="bg1">
                    <a:lumMod val="95000"/>
                  </a:schemeClr>
                </a:solidFill>
              </a:rPr>
              <a:t>©The Japan Society</a:t>
            </a:r>
          </a:p>
        </p:txBody>
      </p:sp>
      <p:sp>
        <p:nvSpPr>
          <p:cNvPr id="12" name="TextBox 11"/>
          <p:cNvSpPr txBox="1"/>
          <p:nvPr/>
        </p:nvSpPr>
        <p:spPr>
          <a:xfrm>
            <a:off x="246092" y="5120316"/>
            <a:ext cx="8651816" cy="646331"/>
          </a:xfrm>
          <a:prstGeom prst="rect">
            <a:avLst/>
          </a:prstGeom>
          <a:noFill/>
        </p:spPr>
        <p:txBody>
          <a:bodyPr wrap="square" rtlCol="0">
            <a:spAutoFit/>
          </a:bodyPr>
          <a:lstStyle/>
          <a:p>
            <a:pPr algn="ctr"/>
            <a:r>
              <a:rPr lang="en-GB" sz="3600" dirty="0">
                <a:latin typeface="Kristen ITC" panose="03050502040202030202" pitchFamily="66" charset="0"/>
                <a:ea typeface="Kozuka Gothic Pro R" pitchFamily="34" charset="-128"/>
              </a:rPr>
              <a:t>Watch the </a:t>
            </a:r>
            <a:r>
              <a:rPr lang="en-GB" sz="3600" dirty="0">
                <a:latin typeface="Kristen ITC" panose="03050502040202030202" pitchFamily="66" charset="0"/>
                <a:ea typeface="Kozuka Gothic Pro R" pitchFamily="34" charset="-128"/>
                <a:hlinkClick r:id="rId3"/>
              </a:rPr>
              <a:t>video</a:t>
            </a:r>
            <a:r>
              <a:rPr lang="en-GB" sz="3600" dirty="0">
                <a:latin typeface="Kristen ITC" panose="03050502040202030202" pitchFamily="66" charset="0"/>
                <a:ea typeface="Kozuka Gothic Pro R" pitchFamily="34" charset="-128"/>
              </a:rPr>
              <a:t> to find out more! </a:t>
            </a:r>
            <a:endParaRPr lang="en-GB" sz="2600" dirty="0">
              <a:latin typeface="Kozuka Gothic Pro R" pitchFamily="34" charset="-128"/>
              <a:ea typeface="Kozuka Gothic Pro R" pitchFamily="34" charset="-128"/>
            </a:endParaRPr>
          </a:p>
        </p:txBody>
      </p:sp>
      <p:pic>
        <p:nvPicPr>
          <p:cNvPr id="1027" name="Picture 3">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17" r="7193" b="7999"/>
          <a:stretch/>
        </p:blipFill>
        <p:spPr bwMode="auto">
          <a:xfrm>
            <a:off x="1835696" y="1628840"/>
            <a:ext cx="5735280" cy="314532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a:extLst>
              <a:ext uri="{FF2B5EF4-FFF2-40B4-BE49-F238E27FC236}">
                <a16:creationId xmlns:a16="http://schemas.microsoft.com/office/drawing/2014/main" id="{8691A4E4-2285-4E7C-95ED-28BD6629C448}"/>
              </a:ext>
            </a:extLst>
          </p:cNvPr>
          <p:cNvPicPr>
            <a:picLocks noChangeAspect="1"/>
          </p:cNvPicPr>
          <p:nvPr/>
        </p:nvPicPr>
        <p:blipFill>
          <a:blip r:embed="rId5"/>
          <a:stretch>
            <a:fillRect/>
          </a:stretch>
        </p:blipFill>
        <p:spPr>
          <a:xfrm>
            <a:off x="107504" y="6342496"/>
            <a:ext cx="392832" cy="392832"/>
          </a:xfrm>
          <a:prstGeom prst="rect">
            <a:avLst/>
          </a:prstGeom>
        </p:spPr>
      </p:pic>
    </p:spTree>
    <p:extLst>
      <p:ext uri="{BB962C8B-B14F-4D97-AF65-F5344CB8AC3E}">
        <p14:creationId xmlns:p14="http://schemas.microsoft.com/office/powerpoint/2010/main" val="3809779518"/>
      </p:ext>
    </p:extLst>
  </p:cSld>
  <p:clrMapOvr>
    <a:masterClrMapping/>
  </p:clrMapOvr>
  <p:transition spd="slow" advClick="0" advTm="20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pic>
        <p:nvPicPr>
          <p:cNvPr id="11" name="Picture 10">
            <a:extLst>
              <a:ext uri="{FF2B5EF4-FFF2-40B4-BE49-F238E27FC236}">
                <a16:creationId xmlns:a16="http://schemas.microsoft.com/office/drawing/2014/main" id="{8691A4E4-2285-4E7C-95ED-28BD6629C448}"/>
              </a:ext>
            </a:extLst>
          </p:cNvPr>
          <p:cNvPicPr>
            <a:picLocks noChangeAspect="1"/>
          </p:cNvPicPr>
          <p:nvPr/>
        </p:nvPicPr>
        <p:blipFill>
          <a:blip r:embed="rId3"/>
          <a:stretch>
            <a:fillRect/>
          </a:stretch>
        </p:blipFill>
        <p:spPr>
          <a:xfrm>
            <a:off x="107504" y="6342496"/>
            <a:ext cx="392832" cy="392832"/>
          </a:xfrm>
          <a:prstGeom prst="rect">
            <a:avLst/>
          </a:prstGeom>
        </p:spPr>
      </p:pic>
      <p:sp>
        <p:nvSpPr>
          <p:cNvPr id="8" name="TextBox 7">
            <a:extLst>
              <a:ext uri="{FF2B5EF4-FFF2-40B4-BE49-F238E27FC236}">
                <a16:creationId xmlns:a16="http://schemas.microsoft.com/office/drawing/2014/main" id="{B2E4F669-2DB6-44AD-AC86-0CB507DB47BE}"/>
              </a:ext>
            </a:extLst>
          </p:cNvPr>
          <p:cNvSpPr txBox="1"/>
          <p:nvPr/>
        </p:nvSpPr>
        <p:spPr>
          <a:xfrm>
            <a:off x="539552" y="589409"/>
            <a:ext cx="6752800"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Task 1:</a:t>
            </a:r>
          </a:p>
        </p:txBody>
      </p:sp>
      <p:sp>
        <p:nvSpPr>
          <p:cNvPr id="13" name="TextBox 12">
            <a:extLst>
              <a:ext uri="{FF2B5EF4-FFF2-40B4-BE49-F238E27FC236}">
                <a16:creationId xmlns:a16="http://schemas.microsoft.com/office/drawing/2014/main" id="{58DD1778-C3E4-46C8-B38A-44016FC866E2}"/>
              </a:ext>
            </a:extLst>
          </p:cNvPr>
          <p:cNvSpPr txBox="1"/>
          <p:nvPr/>
        </p:nvSpPr>
        <p:spPr>
          <a:xfrm>
            <a:off x="435536" y="1628800"/>
            <a:ext cx="3964204" cy="2708434"/>
          </a:xfrm>
          <a:prstGeom prst="rect">
            <a:avLst/>
          </a:prstGeom>
          <a:noFill/>
        </p:spPr>
        <p:txBody>
          <a:bodyPr wrap="square" rtlCol="0">
            <a:spAutoFit/>
          </a:bodyPr>
          <a:lstStyle/>
          <a:p>
            <a:r>
              <a:rPr lang="en-GB" sz="2400" dirty="0">
                <a:latin typeface="Kozuka Gothic Pro R" pitchFamily="34" charset="-128"/>
                <a:ea typeface="Kozuka Gothic Pro R" pitchFamily="34" charset="-128"/>
              </a:rPr>
              <a:t>Watch the video again.</a:t>
            </a:r>
          </a:p>
          <a:p>
            <a:endParaRPr lang="en-GB" sz="2400" dirty="0">
              <a:latin typeface="Kozuka Gothic Pro R" pitchFamily="34" charset="-128"/>
              <a:ea typeface="Kozuka Gothic Pro R" pitchFamily="34" charset="-128"/>
            </a:endParaRPr>
          </a:p>
          <a:p>
            <a:r>
              <a:rPr lang="en-GB" sz="2400" dirty="0">
                <a:latin typeface="Kozuka Gothic Pro R" pitchFamily="34" charset="-128"/>
                <a:ea typeface="Kozuka Gothic Pro R" pitchFamily="34" charset="-128"/>
              </a:rPr>
              <a:t>This time, make notes on the worksheet and answer the questions.</a:t>
            </a:r>
            <a:br>
              <a:rPr lang="en-GB" sz="2400" dirty="0">
                <a:latin typeface="Kozuka Gothic Pro R" pitchFamily="34" charset="-128"/>
                <a:ea typeface="Kozuka Gothic Pro R" pitchFamily="34" charset="-128"/>
              </a:rPr>
            </a:br>
            <a:endParaRPr lang="en-GB" sz="2400" dirty="0">
              <a:latin typeface="Kozuka Gothic Pro R" pitchFamily="34" charset="-128"/>
              <a:ea typeface="Kozuka Gothic Pro R" pitchFamily="34" charset="-128"/>
            </a:endParaRPr>
          </a:p>
          <a:p>
            <a:endParaRPr lang="en-GB" sz="2600" dirty="0">
              <a:latin typeface="Kozuka Gothic Pro R" pitchFamily="34" charset="-128"/>
              <a:ea typeface="Kozuka Gothic Pro R" pitchFamily="34" charset="-128"/>
            </a:endParaRPr>
          </a:p>
        </p:txBody>
      </p:sp>
      <p:pic>
        <p:nvPicPr>
          <p:cNvPr id="5" name="Picture 4">
            <a:extLst>
              <a:ext uri="{FF2B5EF4-FFF2-40B4-BE49-F238E27FC236}">
                <a16:creationId xmlns:a16="http://schemas.microsoft.com/office/drawing/2014/main" id="{9E4AFA09-0046-4567-A4A5-62E355FCD888}"/>
              </a:ext>
            </a:extLst>
          </p:cNvPr>
          <p:cNvPicPr>
            <a:picLocks noChangeAspect="1"/>
          </p:cNvPicPr>
          <p:nvPr/>
        </p:nvPicPr>
        <p:blipFill>
          <a:blip r:embed="rId4"/>
          <a:stretch>
            <a:fillRect/>
          </a:stretch>
        </p:blipFill>
        <p:spPr>
          <a:xfrm>
            <a:off x="4722596" y="408166"/>
            <a:ext cx="3964204" cy="514970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983F44A-6AC1-4A41-BD51-819BC2131B25}"/>
              </a:ext>
            </a:extLst>
          </p:cNvPr>
          <p:cNvPicPr>
            <a:picLocks noChangeAspect="1"/>
          </p:cNvPicPr>
          <p:nvPr/>
        </p:nvPicPr>
        <p:blipFill>
          <a:blip r:embed="rId5"/>
          <a:stretch>
            <a:fillRect/>
          </a:stretch>
        </p:blipFill>
        <p:spPr>
          <a:xfrm>
            <a:off x="675419" y="3675967"/>
            <a:ext cx="3484437" cy="2501826"/>
          </a:xfrm>
          <a:prstGeom prst="rect">
            <a:avLst/>
          </a:prstGeom>
        </p:spPr>
      </p:pic>
    </p:spTree>
    <p:extLst>
      <p:ext uri="{BB962C8B-B14F-4D97-AF65-F5344CB8AC3E}">
        <p14:creationId xmlns:p14="http://schemas.microsoft.com/office/powerpoint/2010/main" val="3099000796"/>
      </p:ext>
    </p:extLst>
  </p:cSld>
  <p:clrMapOvr>
    <a:masterClrMapping/>
  </p:clrMapOvr>
  <p:transition spd="slow" advClick="0" advTm="20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pic>
        <p:nvPicPr>
          <p:cNvPr id="11" name="Picture 10">
            <a:extLst>
              <a:ext uri="{FF2B5EF4-FFF2-40B4-BE49-F238E27FC236}">
                <a16:creationId xmlns:a16="http://schemas.microsoft.com/office/drawing/2014/main" id="{8691A4E4-2285-4E7C-95ED-28BD6629C448}"/>
              </a:ext>
            </a:extLst>
          </p:cNvPr>
          <p:cNvPicPr>
            <a:picLocks noChangeAspect="1"/>
          </p:cNvPicPr>
          <p:nvPr/>
        </p:nvPicPr>
        <p:blipFill>
          <a:blip r:embed="rId3"/>
          <a:stretch>
            <a:fillRect/>
          </a:stretch>
        </p:blipFill>
        <p:spPr>
          <a:xfrm>
            <a:off x="107504" y="6342496"/>
            <a:ext cx="392832" cy="392832"/>
          </a:xfrm>
          <a:prstGeom prst="rect">
            <a:avLst/>
          </a:prstGeom>
        </p:spPr>
      </p:pic>
      <p:sp>
        <p:nvSpPr>
          <p:cNvPr id="8" name="TextBox 7">
            <a:extLst>
              <a:ext uri="{FF2B5EF4-FFF2-40B4-BE49-F238E27FC236}">
                <a16:creationId xmlns:a16="http://schemas.microsoft.com/office/drawing/2014/main" id="{B2E4F669-2DB6-44AD-AC86-0CB507DB47BE}"/>
              </a:ext>
            </a:extLst>
          </p:cNvPr>
          <p:cNvSpPr txBox="1"/>
          <p:nvPr/>
        </p:nvSpPr>
        <p:spPr>
          <a:xfrm>
            <a:off x="0" y="1667189"/>
            <a:ext cx="91440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latin typeface="Kristen ITC" panose="03050502040202030202" pitchFamily="66" charset="0"/>
                <a:ea typeface="Kozuka Gothic Pro B" pitchFamily="34" charset="-128"/>
              </a:rPr>
              <a:t>Let’s take a </a:t>
            </a:r>
            <a:br>
              <a:rPr lang="en-GB" sz="6600" b="1" dirty="0">
                <a:latin typeface="Kristen ITC" panose="03050502040202030202" pitchFamily="66" charset="0"/>
                <a:ea typeface="Kozuka Gothic Pro B" pitchFamily="34" charset="-128"/>
              </a:rPr>
            </a:br>
            <a:r>
              <a:rPr lang="en-GB" sz="6600" b="1" dirty="0">
                <a:latin typeface="Kristen ITC" panose="03050502040202030202" pitchFamily="66" charset="0"/>
                <a:ea typeface="Kozuka Gothic Pro B" pitchFamily="34" charset="-128"/>
              </a:rPr>
              <a:t>closer look!</a:t>
            </a:r>
            <a:endParaRPr kumimoji="0" lang="en-GB" sz="6600" b="1" i="0" u="none" strike="noStrike" kern="1200" cap="none" spc="0" normalizeH="0" baseline="0" noProof="0" dirty="0">
              <a:ln>
                <a:noFill/>
              </a:ln>
              <a:effectLst/>
              <a:uLnTx/>
              <a:uFillTx/>
              <a:latin typeface="Kristen ITC" panose="03050502040202030202" pitchFamily="66" charset="0"/>
              <a:ea typeface="Kozuka Gothic Pro B" pitchFamily="34" charset="-128"/>
              <a:cs typeface="+mn-cs"/>
            </a:endParaRPr>
          </a:p>
        </p:txBody>
      </p:sp>
      <p:pic>
        <p:nvPicPr>
          <p:cNvPr id="2" name="Picture 1">
            <a:extLst>
              <a:ext uri="{FF2B5EF4-FFF2-40B4-BE49-F238E27FC236}">
                <a16:creationId xmlns:a16="http://schemas.microsoft.com/office/drawing/2014/main" id="{AC1F52B1-5C2C-4D99-85BE-5B26B3F1AA25}"/>
              </a:ext>
            </a:extLst>
          </p:cNvPr>
          <p:cNvPicPr>
            <a:picLocks noChangeAspect="1"/>
          </p:cNvPicPr>
          <p:nvPr/>
        </p:nvPicPr>
        <p:blipFill>
          <a:blip r:embed="rId4"/>
          <a:stretch>
            <a:fillRect/>
          </a:stretch>
        </p:blipFill>
        <p:spPr>
          <a:xfrm>
            <a:off x="7020272" y="3493399"/>
            <a:ext cx="1859930" cy="2828792"/>
          </a:xfrm>
          <a:prstGeom prst="rect">
            <a:avLst/>
          </a:prstGeom>
        </p:spPr>
      </p:pic>
    </p:spTree>
    <p:extLst>
      <p:ext uri="{BB962C8B-B14F-4D97-AF65-F5344CB8AC3E}">
        <p14:creationId xmlns:p14="http://schemas.microsoft.com/office/powerpoint/2010/main" val="4189705950"/>
      </p:ext>
    </p:extLst>
  </p:cSld>
  <p:clrMapOvr>
    <a:masterClrMapping/>
  </p:clrMapOvr>
  <p:transition spd="slow" advClick="0" advTm="20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499"/>
          <a:stretch/>
        </p:blipFill>
        <p:spPr>
          <a:xfrm>
            <a:off x="4485266" y="3132598"/>
            <a:ext cx="4658734" cy="324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694" t="244" r="11911" b="16710"/>
          <a:stretch/>
        </p:blipFill>
        <p:spPr>
          <a:xfrm>
            <a:off x="0" y="3190665"/>
            <a:ext cx="4485266" cy="319066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0580" t="43755" r="15124"/>
          <a:stretch/>
        </p:blipFill>
        <p:spPr>
          <a:xfrm>
            <a:off x="4485266" y="1"/>
            <a:ext cx="4658734" cy="3190664"/>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 y="6437101"/>
            <a:ext cx="9033728" cy="365125"/>
          </a:xfrm>
        </p:spPr>
        <p:txBody>
          <a:bodyPr/>
          <a:lstStyle/>
          <a:p>
            <a:r>
              <a:rPr lang="en-GB" dirty="0">
                <a:solidFill>
                  <a:schemeClr val="bg1"/>
                </a:solidFill>
              </a:rPr>
              <a:t>©The Japan Society</a:t>
            </a:r>
          </a:p>
        </p:txBody>
      </p:sp>
      <p:cxnSp>
        <p:nvCxnSpPr>
          <p:cNvPr id="12" name="Straight Connector 11"/>
          <p:cNvCxnSpPr/>
          <p:nvPr/>
        </p:nvCxnSpPr>
        <p:spPr>
          <a:xfrm>
            <a:off x="4499992" y="0"/>
            <a:ext cx="0" cy="6381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3190664"/>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36559" y="116632"/>
            <a:ext cx="2095681" cy="461665"/>
          </a:xfrm>
          <a:prstGeom prst="rect">
            <a:avLst/>
          </a:prstGeom>
          <a:solidFill>
            <a:schemeClr val="bg1"/>
          </a:solidFill>
          <a:ln w="19050">
            <a:solidFill>
              <a:schemeClr val="tx1"/>
            </a:solidFill>
          </a:ln>
        </p:spPr>
        <p:txBody>
          <a:bodyPr wrap="square" rtlCol="0">
            <a:spAutoFit/>
          </a:bodyPr>
          <a:lstStyle/>
          <a:p>
            <a:pPr algn="ctr"/>
            <a:r>
              <a:rPr lang="en-GB" sz="2400" dirty="0" err="1">
                <a:solidFill>
                  <a:srgbClr val="FF0000"/>
                </a:solidFill>
                <a:latin typeface="Kristen ITC" panose="03050502040202030202" pitchFamily="66" charset="0"/>
                <a:ea typeface="Kozuka Gothic Pro B" pitchFamily="34" charset="-128"/>
              </a:rPr>
              <a:t>shimenawa</a:t>
            </a:r>
            <a:endParaRPr lang="en-GB" sz="2400" dirty="0">
              <a:solidFill>
                <a:srgbClr val="FF0000"/>
              </a:solidFill>
              <a:latin typeface="Kristen ITC" panose="03050502040202030202" pitchFamily="66" charset="0"/>
              <a:ea typeface="Kozuka Gothic Pro B" pitchFamily="34" charset="-128"/>
            </a:endParaRPr>
          </a:p>
        </p:txBody>
      </p:sp>
      <p:sp>
        <p:nvSpPr>
          <p:cNvPr id="21" name="TextBox 20"/>
          <p:cNvSpPr txBox="1"/>
          <p:nvPr/>
        </p:nvSpPr>
        <p:spPr>
          <a:xfrm>
            <a:off x="71184" y="3356991"/>
            <a:ext cx="1800200" cy="461665"/>
          </a:xfrm>
          <a:prstGeom prst="rect">
            <a:avLst/>
          </a:prstGeom>
          <a:solidFill>
            <a:schemeClr val="bg1"/>
          </a:solidFill>
          <a:ln w="19050">
            <a:solidFill>
              <a:schemeClr val="tx1"/>
            </a:solidFill>
          </a:ln>
        </p:spPr>
        <p:txBody>
          <a:bodyPr wrap="square" rtlCol="0">
            <a:spAutoFit/>
          </a:bodyPr>
          <a:lstStyle/>
          <a:p>
            <a:pPr algn="ctr"/>
            <a:r>
              <a:rPr lang="en-GB" sz="2400" dirty="0" err="1">
                <a:solidFill>
                  <a:srgbClr val="FF0000"/>
                </a:solidFill>
                <a:latin typeface="Kristen ITC" panose="03050502040202030202" pitchFamily="66" charset="0"/>
                <a:ea typeface="Kozuka Gothic Pro B" pitchFamily="34" charset="-128"/>
              </a:rPr>
              <a:t>ema</a:t>
            </a:r>
            <a:endParaRPr lang="en-GB" sz="2400" dirty="0">
              <a:solidFill>
                <a:srgbClr val="FF0000"/>
              </a:solidFill>
              <a:latin typeface="Kristen ITC" panose="03050502040202030202" pitchFamily="66" charset="0"/>
              <a:ea typeface="Kozuka Gothic Pro B" pitchFamily="34" charset="-128"/>
            </a:endParaRPr>
          </a:p>
        </p:txBody>
      </p:sp>
      <p:sp>
        <p:nvSpPr>
          <p:cNvPr id="24" name="TextBox 23"/>
          <p:cNvSpPr txBox="1"/>
          <p:nvPr/>
        </p:nvSpPr>
        <p:spPr>
          <a:xfrm>
            <a:off x="4603650" y="3361975"/>
            <a:ext cx="3352726" cy="461665"/>
          </a:xfrm>
          <a:prstGeom prst="rect">
            <a:avLst/>
          </a:prstGeom>
          <a:solidFill>
            <a:schemeClr val="bg1"/>
          </a:solidFill>
          <a:ln w="19050">
            <a:solidFill>
              <a:schemeClr val="tx1"/>
            </a:solidFill>
          </a:ln>
        </p:spPr>
        <p:txBody>
          <a:bodyPr wrap="square" rtlCol="0">
            <a:spAutoFit/>
          </a:bodyPr>
          <a:lstStyle/>
          <a:p>
            <a:pPr algn="ctr"/>
            <a:r>
              <a:rPr lang="en-US" sz="2400" dirty="0">
                <a:solidFill>
                  <a:srgbClr val="FF0000"/>
                </a:solidFill>
                <a:latin typeface="Kristen ITC" panose="03050502040202030202" pitchFamily="66" charset="0"/>
                <a:ea typeface="Kozuka Gothic Pro B" pitchFamily="34" charset="-128"/>
              </a:rPr>
              <a:t>Purification Trough</a:t>
            </a:r>
            <a:endParaRPr lang="en-GB" sz="2400" dirty="0">
              <a:solidFill>
                <a:srgbClr val="FF0000"/>
              </a:solidFill>
              <a:latin typeface="Kristen ITC" panose="03050502040202030202" pitchFamily="66" charset="0"/>
              <a:ea typeface="Kozuka Gothic Pro B" pitchFamily="34" charset="-128"/>
            </a:endParaRPr>
          </a:p>
        </p:txBody>
      </p:sp>
      <p:sp>
        <p:nvSpPr>
          <p:cNvPr id="23" name="TextBox 22"/>
          <p:cNvSpPr txBox="1"/>
          <p:nvPr/>
        </p:nvSpPr>
        <p:spPr>
          <a:xfrm>
            <a:off x="323528" y="347463"/>
            <a:ext cx="3600400" cy="1200329"/>
          </a:xfrm>
          <a:prstGeom prst="rect">
            <a:avLst/>
          </a:prstGeom>
          <a:noFill/>
        </p:spPr>
        <p:txBody>
          <a:bodyPr wrap="square" rtlCol="0">
            <a:spAutoFit/>
          </a:bodyPr>
          <a:lstStyle/>
          <a:p>
            <a:r>
              <a:rPr lang="en-GB" sz="3600" dirty="0">
                <a:latin typeface="Kristen ITC" panose="03050502040202030202" pitchFamily="66" charset="0"/>
              </a:rPr>
              <a:t>Where might you see these? </a:t>
            </a:r>
          </a:p>
        </p:txBody>
      </p:sp>
      <p:sp>
        <p:nvSpPr>
          <p:cNvPr id="25" name="TextBox 24"/>
          <p:cNvSpPr txBox="1"/>
          <p:nvPr/>
        </p:nvSpPr>
        <p:spPr>
          <a:xfrm>
            <a:off x="359216" y="1794713"/>
            <a:ext cx="3348688" cy="461665"/>
          </a:xfrm>
          <a:prstGeom prst="rect">
            <a:avLst/>
          </a:prstGeom>
          <a:noFill/>
        </p:spPr>
        <p:txBody>
          <a:bodyPr wrap="square" rtlCol="0">
            <a:spAutoFit/>
          </a:bodyPr>
          <a:lstStyle/>
          <a:p>
            <a:r>
              <a:rPr lang="en-GB" sz="2400" dirty="0">
                <a:solidFill>
                  <a:srgbClr val="FF0000"/>
                </a:solidFill>
                <a:latin typeface="Kristen ITC" panose="03050502040202030202" pitchFamily="66" charset="0"/>
              </a:rPr>
              <a:t>Answer: At a shrine!</a:t>
            </a:r>
          </a:p>
        </p:txBody>
      </p:sp>
      <p:pic>
        <p:nvPicPr>
          <p:cNvPr id="16" name="Picture 15">
            <a:extLst>
              <a:ext uri="{FF2B5EF4-FFF2-40B4-BE49-F238E27FC236}">
                <a16:creationId xmlns:a16="http://schemas.microsoft.com/office/drawing/2014/main" id="{2AE1030D-A8BE-434A-BC35-2BC2CE2B12C5}"/>
              </a:ext>
            </a:extLst>
          </p:cNvPr>
          <p:cNvPicPr>
            <a:picLocks noChangeAspect="1"/>
          </p:cNvPicPr>
          <p:nvPr/>
        </p:nvPicPr>
        <p:blipFill>
          <a:blip r:embed="rId6"/>
          <a:stretch>
            <a:fillRect/>
          </a:stretch>
        </p:blipFill>
        <p:spPr>
          <a:xfrm>
            <a:off x="76159" y="6435738"/>
            <a:ext cx="354000" cy="354000"/>
          </a:xfrm>
          <a:prstGeom prst="rect">
            <a:avLst/>
          </a:prstGeom>
        </p:spPr>
      </p:pic>
    </p:spTree>
    <p:extLst>
      <p:ext uri="{BB962C8B-B14F-4D97-AF65-F5344CB8AC3E}">
        <p14:creationId xmlns:p14="http://schemas.microsoft.com/office/powerpoint/2010/main" val="374289241"/>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14</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©The Japan Society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859" y="332656"/>
            <a:ext cx="8568949" cy="5712633"/>
          </a:xfrm>
          <a:prstGeom prst="rect">
            <a:avLst/>
          </a:prstGeom>
        </p:spPr>
      </p:pic>
      <p:sp>
        <p:nvSpPr>
          <p:cNvPr id="9" name="Text Placeholder 2"/>
          <p:cNvSpPr txBox="1">
            <a:spLocks/>
          </p:cNvSpPr>
          <p:nvPr/>
        </p:nvSpPr>
        <p:spPr>
          <a:xfrm>
            <a:off x="5004048" y="5085184"/>
            <a:ext cx="3672408" cy="792088"/>
          </a:xfrm>
          <a:prstGeom prst="rect">
            <a:avLst/>
          </a:prstGeom>
          <a:solidFill>
            <a:schemeClr val="bg1"/>
          </a:solidFill>
          <a:ln w="28575">
            <a:solidFill>
              <a:schemeClr val="tx1"/>
            </a:solidFill>
          </a:ln>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50000"/>
              </a:lnSpc>
            </a:pPr>
            <a:r>
              <a:rPr lang="en-US" sz="4000" b="1" dirty="0">
                <a:solidFill>
                  <a:srgbClr val="FF0000"/>
                </a:solidFill>
                <a:latin typeface="Kristen ITC" panose="03050502040202030202" pitchFamily="66" charset="0"/>
              </a:rPr>
              <a:t>Torii at a shrine</a:t>
            </a:r>
            <a:endParaRPr lang="en-GB" sz="4000" b="1" dirty="0">
              <a:solidFill>
                <a:srgbClr val="FF0000"/>
              </a:solidFill>
              <a:latin typeface="Kristen ITC" panose="03050502040202030202" pitchFamily="66" charset="0"/>
            </a:endParaRPr>
          </a:p>
        </p:txBody>
      </p:sp>
      <p:pic>
        <p:nvPicPr>
          <p:cNvPr id="8" name="Picture 7">
            <a:extLst>
              <a:ext uri="{FF2B5EF4-FFF2-40B4-BE49-F238E27FC236}">
                <a16:creationId xmlns:a16="http://schemas.microsoft.com/office/drawing/2014/main" id="{5175BE29-C173-4744-8907-62C751DE4DC8}"/>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4067591882"/>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3337" y="6492875"/>
            <a:ext cx="9033728" cy="365125"/>
          </a:xfrm>
        </p:spPr>
        <p:txBody>
          <a:bodyPr/>
          <a:lstStyle/>
          <a:p>
            <a:r>
              <a:rPr lang="en-GB" dirty="0">
                <a:solidFill>
                  <a:schemeClr val="bg1"/>
                </a:solidFill>
              </a:rPr>
              <a:t>©"</a:t>
            </a:r>
            <a:r>
              <a:rPr lang="en-GB" dirty="0">
                <a:solidFill>
                  <a:schemeClr val="bg1"/>
                </a:solidFill>
                <a:hlinkClick r:id="rId3"/>
              </a:rPr>
              <a:t>Shinto Priest</a:t>
            </a:r>
            <a:r>
              <a:rPr lang="en-GB" dirty="0">
                <a:solidFill>
                  <a:schemeClr val="bg1"/>
                </a:solidFill>
              </a:rPr>
              <a:t>" by </a:t>
            </a:r>
            <a:r>
              <a:rPr lang="en-GB" dirty="0">
                <a:solidFill>
                  <a:schemeClr val="bg1"/>
                </a:solidFill>
                <a:hlinkClick r:id="rId4"/>
              </a:rPr>
              <a:t>Patrick </a:t>
            </a:r>
            <a:r>
              <a:rPr lang="en-GB" dirty="0" err="1">
                <a:solidFill>
                  <a:schemeClr val="bg1"/>
                </a:solidFill>
                <a:hlinkClick r:id="rId4"/>
              </a:rPr>
              <a:t>Vierthaler</a:t>
            </a:r>
            <a:r>
              <a:rPr lang="en-GB" dirty="0">
                <a:solidFill>
                  <a:schemeClr val="bg1"/>
                </a:solidFill>
              </a:rPr>
              <a:t> is marked with </a:t>
            </a:r>
            <a:r>
              <a:rPr lang="en-GB" cap="all" dirty="0">
                <a:solidFill>
                  <a:schemeClr val="bg1"/>
                </a:solidFill>
                <a:hlinkClick r:id="rId5"/>
              </a:rPr>
              <a:t>CC BY-NC 2.0</a:t>
            </a:r>
            <a:r>
              <a:rPr lang="en-GB" dirty="0">
                <a:solidFill>
                  <a:schemeClr val="bg1"/>
                </a:solidFill>
              </a:rPr>
              <a:t>. </a:t>
            </a:r>
          </a:p>
          <a:p>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Also at shrines…</a:t>
            </a:r>
          </a:p>
        </p:txBody>
      </p:sp>
      <p:pic>
        <p:nvPicPr>
          <p:cNvPr id="14" name="Content Placeholder 11"/>
          <p:cNvPicPr>
            <a:picLocks noChangeAspect="1"/>
          </p:cNvPicPr>
          <p:nvPr/>
        </p:nvPicPr>
        <p:blipFill rotWithShape="1">
          <a:blip r:embed="rId6" cstate="print">
            <a:extLst>
              <a:ext uri="{28A0092B-C50C-407E-A947-70E740481C1C}">
                <a14:useLocalDpi xmlns:a14="http://schemas.microsoft.com/office/drawing/2010/main" val="0"/>
              </a:ext>
            </a:extLst>
          </a:blip>
          <a:srcRect l="47726" t="27480" r="20382" b="7827"/>
          <a:stretch/>
        </p:blipFill>
        <p:spPr>
          <a:xfrm>
            <a:off x="3083926" y="1412776"/>
            <a:ext cx="3312368" cy="4481452"/>
          </a:xfrm>
          <a:prstGeom prst="rect">
            <a:avLst/>
          </a:prstGeom>
        </p:spPr>
      </p:pic>
      <p:sp>
        <p:nvSpPr>
          <p:cNvPr id="15" name="Text Placeholder 2"/>
          <p:cNvSpPr txBox="1">
            <a:spLocks/>
          </p:cNvSpPr>
          <p:nvPr/>
        </p:nvSpPr>
        <p:spPr>
          <a:xfrm>
            <a:off x="5903637" y="4985439"/>
            <a:ext cx="2160240" cy="1131755"/>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2800" b="1" dirty="0">
                <a:solidFill>
                  <a:srgbClr val="FF0000"/>
                </a:solidFill>
                <a:latin typeface="Kristen ITC" panose="03050502040202030202" pitchFamily="66" charset="0"/>
              </a:rPr>
              <a:t>Shinto </a:t>
            </a:r>
          </a:p>
          <a:p>
            <a:r>
              <a:rPr lang="en-GB" sz="2800" b="1" dirty="0">
                <a:solidFill>
                  <a:srgbClr val="FF0000"/>
                </a:solidFill>
                <a:latin typeface="Kristen ITC" panose="03050502040202030202" pitchFamily="66" charset="0"/>
              </a:rPr>
              <a:t>Priest</a:t>
            </a:r>
          </a:p>
        </p:txBody>
      </p:sp>
      <p:pic>
        <p:nvPicPr>
          <p:cNvPr id="11" name="Picture 10">
            <a:extLst>
              <a:ext uri="{FF2B5EF4-FFF2-40B4-BE49-F238E27FC236}">
                <a16:creationId xmlns:a16="http://schemas.microsoft.com/office/drawing/2014/main" id="{9796AB0B-4BF2-4BC7-AD14-1394D82C6D60}"/>
              </a:ext>
            </a:extLst>
          </p:cNvPr>
          <p:cNvPicPr>
            <a:picLocks noChangeAspect="1"/>
          </p:cNvPicPr>
          <p:nvPr/>
        </p:nvPicPr>
        <p:blipFill>
          <a:blip r:embed="rId7"/>
          <a:stretch>
            <a:fillRect/>
          </a:stretch>
        </p:blipFill>
        <p:spPr>
          <a:xfrm>
            <a:off x="76159" y="6435738"/>
            <a:ext cx="354000" cy="354000"/>
          </a:xfrm>
          <a:prstGeom prst="rect">
            <a:avLst/>
          </a:prstGeom>
        </p:spPr>
      </p:pic>
    </p:spTree>
    <p:extLst>
      <p:ext uri="{BB962C8B-B14F-4D97-AF65-F5344CB8AC3E}">
        <p14:creationId xmlns:p14="http://schemas.microsoft.com/office/powerpoint/2010/main" val="668931127"/>
      </p:ext>
    </p:extLst>
  </p:cSld>
  <p:clrMapOvr>
    <a:masterClrMapping/>
  </p:clrMapOvr>
  <p:transition spd="slow" advClick="0" advTm="20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a:solidFill>
                <a:schemeClr val="bg1"/>
              </a:solidFill>
            </a:endParaRPr>
          </a:p>
          <a:p>
            <a:r>
              <a:rPr lang="en-GB" dirty="0">
                <a:solidFill>
                  <a:schemeClr val="bg1"/>
                </a:solidFill>
              </a:rPr>
              <a:t>©</a:t>
            </a:r>
            <a:r>
              <a:rPr lang="en-GB" dirty="0" err="1">
                <a:solidFill>
                  <a:schemeClr val="bg1"/>
                </a:solidFill>
              </a:rPr>
              <a:t>Izumo</a:t>
            </a:r>
            <a:r>
              <a:rPr lang="en-GB" dirty="0">
                <a:solidFill>
                  <a:schemeClr val="bg1"/>
                </a:solidFill>
              </a:rPr>
              <a:t> Taisha 4 by </a:t>
            </a:r>
            <a:r>
              <a:rPr lang="en-GB" dirty="0" err="1">
                <a:solidFill>
                  <a:schemeClr val="bg1"/>
                </a:solidFill>
              </a:rPr>
              <a:t>Motokoka</a:t>
            </a:r>
            <a:r>
              <a:rPr lang="en-GB" dirty="0">
                <a:solidFill>
                  <a:schemeClr val="bg1"/>
                </a:solidFill>
              </a:rPr>
              <a:t> is </a:t>
            </a:r>
            <a:r>
              <a:rPr lang="en-GB" dirty="0" err="1">
                <a:solidFill>
                  <a:schemeClr val="bg1"/>
                </a:solidFill>
              </a:rPr>
              <a:t>liscenced</a:t>
            </a:r>
            <a:r>
              <a:rPr lang="en-GB" dirty="0">
                <a:solidFill>
                  <a:schemeClr val="bg1"/>
                </a:solidFill>
              </a:rPr>
              <a:t> under </a:t>
            </a:r>
            <a:r>
              <a:rPr lang="en-GB" dirty="0">
                <a:hlinkClick r:id="rId3"/>
              </a:rPr>
              <a:t>CC BY-SA 4.0</a:t>
            </a:r>
            <a:endParaRPr lang="en-GB" dirty="0"/>
          </a:p>
          <a:p>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Famous shrines…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0676"/>
          <a:stretch/>
        </p:blipFill>
        <p:spPr>
          <a:xfrm>
            <a:off x="1087566" y="1340768"/>
            <a:ext cx="7221263" cy="4837732"/>
          </a:xfrm>
          <a:prstGeom prst="rect">
            <a:avLst/>
          </a:prstGeom>
        </p:spPr>
      </p:pic>
      <p:pic>
        <p:nvPicPr>
          <p:cNvPr id="9" name="Picture 8">
            <a:extLst>
              <a:ext uri="{FF2B5EF4-FFF2-40B4-BE49-F238E27FC236}">
                <a16:creationId xmlns:a16="http://schemas.microsoft.com/office/drawing/2014/main" id="{8DA78927-5F77-42DF-A85F-D622A4F28BC7}"/>
              </a:ext>
            </a:extLst>
          </p:cNvPr>
          <p:cNvPicPr>
            <a:picLocks noChangeAspect="1"/>
          </p:cNvPicPr>
          <p:nvPr/>
        </p:nvPicPr>
        <p:blipFill>
          <a:blip r:embed="rId5"/>
          <a:stretch>
            <a:fillRect/>
          </a:stretch>
        </p:blipFill>
        <p:spPr>
          <a:xfrm>
            <a:off x="76159" y="6435738"/>
            <a:ext cx="354000" cy="354000"/>
          </a:xfrm>
          <a:prstGeom prst="rect">
            <a:avLst/>
          </a:prstGeom>
        </p:spPr>
      </p:pic>
    </p:spTree>
    <p:extLst>
      <p:ext uri="{BB962C8B-B14F-4D97-AF65-F5344CB8AC3E}">
        <p14:creationId xmlns:p14="http://schemas.microsoft.com/office/powerpoint/2010/main" val="2543639657"/>
      </p:ext>
    </p:extLst>
  </p:cSld>
  <p:clrMapOvr>
    <a:masterClrMapping/>
  </p:clrMapOvr>
  <p:transition spd="slow" advClick="0" advTm="20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See notes for image sources</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Famous shrines…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77" y="1386132"/>
            <a:ext cx="7164488" cy="477595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339685"/>
            <a:ext cx="7675628" cy="500050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44222" t="4242" r="16008" b="7856"/>
          <a:stretch/>
        </p:blipFill>
        <p:spPr>
          <a:xfrm>
            <a:off x="2916701" y="1339685"/>
            <a:ext cx="3310597" cy="4846445"/>
          </a:xfrm>
          <a:prstGeom prst="rect">
            <a:avLst/>
          </a:prstGeom>
        </p:spPr>
      </p:pic>
      <p:pic>
        <p:nvPicPr>
          <p:cNvPr id="11" name="Picture 10">
            <a:extLst>
              <a:ext uri="{FF2B5EF4-FFF2-40B4-BE49-F238E27FC236}">
                <a16:creationId xmlns:a16="http://schemas.microsoft.com/office/drawing/2014/main" id="{F3704415-A3C5-450C-B984-04E0C42F9323}"/>
              </a:ext>
            </a:extLst>
          </p:cNvPr>
          <p:cNvPicPr>
            <a:picLocks noChangeAspect="1"/>
          </p:cNvPicPr>
          <p:nvPr/>
        </p:nvPicPr>
        <p:blipFill>
          <a:blip r:embed="rId6"/>
          <a:stretch>
            <a:fillRect/>
          </a:stretch>
        </p:blipFill>
        <p:spPr>
          <a:xfrm>
            <a:off x="76159" y="6435738"/>
            <a:ext cx="354000" cy="354000"/>
          </a:xfrm>
          <a:prstGeom prst="rect">
            <a:avLst/>
          </a:prstGeom>
        </p:spPr>
      </p:pic>
    </p:spTree>
    <p:extLst>
      <p:ext uri="{BB962C8B-B14F-4D97-AF65-F5344CB8AC3E}">
        <p14:creationId xmlns:p14="http://schemas.microsoft.com/office/powerpoint/2010/main" val="3710791395"/>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5971" r="3624"/>
          <a:stretch/>
        </p:blipFill>
        <p:spPr>
          <a:xfrm>
            <a:off x="4493674" y="3087917"/>
            <a:ext cx="4650326" cy="328060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217" t="4430" r="6473" b="10359"/>
          <a:stretch/>
        </p:blipFill>
        <p:spPr>
          <a:xfrm>
            <a:off x="4499992" y="1"/>
            <a:ext cx="4644007" cy="3190664"/>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 y="6437101"/>
            <a:ext cx="9033728" cy="365125"/>
          </a:xfrm>
        </p:spPr>
        <p:txBody>
          <a:bodyPr/>
          <a:lstStyle/>
          <a:p>
            <a:r>
              <a:rPr lang="en-GB" dirty="0">
                <a:solidFill>
                  <a:schemeClr val="bg1"/>
                </a:solidFill>
              </a:rPr>
              <a:t>See notes for image sources</a:t>
            </a:r>
          </a:p>
        </p:txBody>
      </p:sp>
      <p:cxnSp>
        <p:nvCxnSpPr>
          <p:cNvPr id="12" name="Straight Connector 11"/>
          <p:cNvCxnSpPr/>
          <p:nvPr/>
        </p:nvCxnSpPr>
        <p:spPr>
          <a:xfrm>
            <a:off x="4499992" y="0"/>
            <a:ext cx="0" cy="6381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3190664"/>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36559" y="116632"/>
            <a:ext cx="1857813" cy="461665"/>
          </a:xfrm>
          <a:prstGeom prst="rect">
            <a:avLst/>
          </a:prstGeom>
          <a:solidFill>
            <a:schemeClr val="bg1"/>
          </a:solidFill>
          <a:ln w="19050">
            <a:solidFill>
              <a:schemeClr val="tx1"/>
            </a:solidFill>
          </a:ln>
        </p:spPr>
        <p:txBody>
          <a:bodyPr wrap="square" rtlCol="0">
            <a:spAutoFit/>
          </a:bodyPr>
          <a:lstStyle/>
          <a:p>
            <a:pPr algn="ctr"/>
            <a:r>
              <a:rPr lang="en-GB" sz="2400" dirty="0" err="1">
                <a:solidFill>
                  <a:srgbClr val="FF0000"/>
                </a:solidFill>
                <a:latin typeface="Kristen ITC" panose="03050502040202030202" pitchFamily="66" charset="0"/>
                <a:ea typeface="Kozuka Gothic Pro B" pitchFamily="34" charset="-128"/>
              </a:rPr>
              <a:t>bonsho</a:t>
            </a:r>
            <a:endParaRPr lang="en-GB" sz="2400" dirty="0">
              <a:solidFill>
                <a:srgbClr val="FF0000"/>
              </a:solidFill>
              <a:latin typeface="Kristen ITC" panose="03050502040202030202" pitchFamily="66" charset="0"/>
              <a:ea typeface="Kozuka Gothic Pro B" pitchFamily="34" charset="-128"/>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470" r="7470" b="60161"/>
          <a:stretch/>
        </p:blipFill>
        <p:spPr>
          <a:xfrm>
            <a:off x="1" y="3207292"/>
            <a:ext cx="4499992" cy="3161233"/>
          </a:xfrm>
          <a:prstGeom prst="rect">
            <a:avLst/>
          </a:prstGeom>
        </p:spPr>
      </p:pic>
      <p:sp>
        <p:nvSpPr>
          <p:cNvPr id="21" name="TextBox 20"/>
          <p:cNvSpPr txBox="1"/>
          <p:nvPr/>
        </p:nvSpPr>
        <p:spPr>
          <a:xfrm>
            <a:off x="71184" y="3356991"/>
            <a:ext cx="1800200" cy="461665"/>
          </a:xfrm>
          <a:prstGeom prst="rect">
            <a:avLst/>
          </a:prstGeom>
          <a:solidFill>
            <a:schemeClr val="bg1"/>
          </a:solidFill>
          <a:ln w="19050">
            <a:solidFill>
              <a:schemeClr val="tx1"/>
            </a:solidFill>
          </a:ln>
        </p:spPr>
        <p:txBody>
          <a:bodyPr wrap="square" rtlCol="0">
            <a:spAutoFit/>
          </a:bodyPr>
          <a:lstStyle/>
          <a:p>
            <a:pPr algn="ctr"/>
            <a:r>
              <a:rPr lang="en-GB" sz="2400" dirty="0" err="1">
                <a:solidFill>
                  <a:srgbClr val="FF0000"/>
                </a:solidFill>
                <a:latin typeface="Kristen ITC" panose="03050502040202030202" pitchFamily="66" charset="0"/>
                <a:ea typeface="Kozuka Gothic Pro B" pitchFamily="34" charset="-128"/>
              </a:rPr>
              <a:t>buddha</a:t>
            </a:r>
            <a:endParaRPr lang="en-GB" sz="2400" dirty="0">
              <a:solidFill>
                <a:srgbClr val="FF0000"/>
              </a:solidFill>
              <a:latin typeface="Kristen ITC" panose="03050502040202030202" pitchFamily="66" charset="0"/>
              <a:ea typeface="Kozuka Gothic Pro B" pitchFamily="34" charset="-128"/>
            </a:endParaRPr>
          </a:p>
        </p:txBody>
      </p:sp>
      <p:sp>
        <p:nvSpPr>
          <p:cNvPr id="24" name="TextBox 23"/>
          <p:cNvSpPr txBox="1"/>
          <p:nvPr/>
        </p:nvSpPr>
        <p:spPr>
          <a:xfrm>
            <a:off x="4603650" y="3361975"/>
            <a:ext cx="1800200" cy="461665"/>
          </a:xfrm>
          <a:prstGeom prst="rect">
            <a:avLst/>
          </a:prstGeom>
          <a:solidFill>
            <a:schemeClr val="bg1"/>
          </a:solidFill>
          <a:ln w="19050">
            <a:solidFill>
              <a:schemeClr val="tx1"/>
            </a:solidFill>
          </a:ln>
        </p:spPr>
        <p:txBody>
          <a:bodyPr wrap="square" rtlCol="0">
            <a:spAutoFit/>
          </a:bodyPr>
          <a:lstStyle/>
          <a:p>
            <a:pPr algn="ctr"/>
            <a:r>
              <a:rPr lang="en-GB" sz="2400" dirty="0">
                <a:solidFill>
                  <a:srgbClr val="FF0000"/>
                </a:solidFill>
                <a:latin typeface="Kristen ITC" panose="03050502040202030202" pitchFamily="66" charset="0"/>
                <a:ea typeface="Kozuka Gothic Pro B" pitchFamily="34" charset="-128"/>
              </a:rPr>
              <a:t>incense</a:t>
            </a:r>
          </a:p>
        </p:txBody>
      </p:sp>
      <p:sp>
        <p:nvSpPr>
          <p:cNvPr id="23" name="TextBox 22"/>
          <p:cNvSpPr txBox="1"/>
          <p:nvPr/>
        </p:nvSpPr>
        <p:spPr>
          <a:xfrm>
            <a:off x="323528" y="347463"/>
            <a:ext cx="3600400" cy="1200329"/>
          </a:xfrm>
          <a:prstGeom prst="rect">
            <a:avLst/>
          </a:prstGeom>
          <a:noFill/>
        </p:spPr>
        <p:txBody>
          <a:bodyPr wrap="square" rtlCol="0">
            <a:spAutoFit/>
          </a:bodyPr>
          <a:lstStyle/>
          <a:p>
            <a:r>
              <a:rPr lang="en-GB" sz="3600" dirty="0">
                <a:latin typeface="Kristen ITC" panose="03050502040202030202" pitchFamily="66" charset="0"/>
              </a:rPr>
              <a:t>Where might you see these? </a:t>
            </a:r>
          </a:p>
        </p:txBody>
      </p:sp>
      <p:sp>
        <p:nvSpPr>
          <p:cNvPr id="25" name="TextBox 24"/>
          <p:cNvSpPr txBox="1"/>
          <p:nvPr/>
        </p:nvSpPr>
        <p:spPr>
          <a:xfrm>
            <a:off x="359216" y="1794713"/>
            <a:ext cx="3348688" cy="461665"/>
          </a:xfrm>
          <a:prstGeom prst="rect">
            <a:avLst/>
          </a:prstGeom>
          <a:noFill/>
        </p:spPr>
        <p:txBody>
          <a:bodyPr wrap="square" rtlCol="0">
            <a:spAutoFit/>
          </a:bodyPr>
          <a:lstStyle/>
          <a:p>
            <a:r>
              <a:rPr lang="en-GB" sz="2400" dirty="0">
                <a:solidFill>
                  <a:srgbClr val="FF0000"/>
                </a:solidFill>
                <a:latin typeface="Kristen ITC" panose="03050502040202030202" pitchFamily="66" charset="0"/>
              </a:rPr>
              <a:t>Answer: At a temple!</a:t>
            </a:r>
          </a:p>
        </p:txBody>
      </p:sp>
      <p:pic>
        <p:nvPicPr>
          <p:cNvPr id="16" name="Picture 15">
            <a:extLst>
              <a:ext uri="{FF2B5EF4-FFF2-40B4-BE49-F238E27FC236}">
                <a16:creationId xmlns:a16="http://schemas.microsoft.com/office/drawing/2014/main" id="{04189D73-376A-414D-8A10-B51704FD9F4D}"/>
              </a:ext>
            </a:extLst>
          </p:cNvPr>
          <p:cNvPicPr>
            <a:picLocks noChangeAspect="1"/>
          </p:cNvPicPr>
          <p:nvPr/>
        </p:nvPicPr>
        <p:blipFill>
          <a:blip r:embed="rId6"/>
          <a:stretch>
            <a:fillRect/>
          </a:stretch>
        </p:blipFill>
        <p:spPr>
          <a:xfrm>
            <a:off x="76159" y="6435738"/>
            <a:ext cx="354000" cy="354000"/>
          </a:xfrm>
          <a:prstGeom prst="rect">
            <a:avLst/>
          </a:prstGeom>
        </p:spPr>
      </p:pic>
    </p:spTree>
    <p:extLst>
      <p:ext uri="{BB962C8B-B14F-4D97-AF65-F5344CB8AC3E}">
        <p14:creationId xmlns:p14="http://schemas.microsoft.com/office/powerpoint/2010/main" val="3312464676"/>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19</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©The Japan Society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299"/>
          <a:stretch/>
        </p:blipFill>
        <p:spPr>
          <a:xfrm>
            <a:off x="611560" y="332656"/>
            <a:ext cx="8147073" cy="5664327"/>
          </a:xfrm>
          <a:prstGeom prst="rect">
            <a:avLst/>
          </a:prstGeom>
        </p:spPr>
      </p:pic>
      <p:sp>
        <p:nvSpPr>
          <p:cNvPr id="8" name="Text Placeholder 2"/>
          <p:cNvSpPr txBox="1">
            <a:spLocks/>
          </p:cNvSpPr>
          <p:nvPr/>
        </p:nvSpPr>
        <p:spPr>
          <a:xfrm>
            <a:off x="4572000" y="5204895"/>
            <a:ext cx="4186633" cy="792088"/>
          </a:xfrm>
          <a:prstGeom prst="rect">
            <a:avLst/>
          </a:prstGeom>
          <a:solidFill>
            <a:schemeClr val="bg1"/>
          </a:solidFill>
          <a:ln w="28575">
            <a:solidFill>
              <a:schemeClr val="tx1"/>
            </a:solidFill>
          </a:ln>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50000"/>
              </a:lnSpc>
            </a:pPr>
            <a:r>
              <a:rPr lang="en-US" sz="4000" b="1" dirty="0" err="1">
                <a:solidFill>
                  <a:srgbClr val="FF0000"/>
                </a:solidFill>
                <a:latin typeface="Kristen ITC" panose="03050502040202030202" pitchFamily="66" charset="0"/>
              </a:rPr>
              <a:t>Sanmon</a:t>
            </a:r>
            <a:r>
              <a:rPr lang="en-US" sz="4000" b="1" dirty="0">
                <a:solidFill>
                  <a:srgbClr val="FF0000"/>
                </a:solidFill>
                <a:latin typeface="Kristen ITC" panose="03050502040202030202" pitchFamily="66" charset="0"/>
              </a:rPr>
              <a:t> at a temple</a:t>
            </a:r>
            <a:endParaRPr lang="en-GB" sz="4000" b="1" dirty="0">
              <a:solidFill>
                <a:srgbClr val="FF0000"/>
              </a:solidFill>
              <a:latin typeface="Kristen ITC" panose="03050502040202030202" pitchFamily="66" charset="0"/>
            </a:endParaRPr>
          </a:p>
        </p:txBody>
      </p:sp>
      <p:pic>
        <p:nvPicPr>
          <p:cNvPr id="9" name="Picture 8">
            <a:extLst>
              <a:ext uri="{FF2B5EF4-FFF2-40B4-BE49-F238E27FC236}">
                <a16:creationId xmlns:a16="http://schemas.microsoft.com/office/drawing/2014/main" id="{5FB09758-ED09-49E4-B5EE-82E3AF1F2EE4}"/>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2845261529"/>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pic>
        <p:nvPicPr>
          <p:cNvPr id="2" name="Picture 1">
            <a:extLst>
              <a:ext uri="{FF2B5EF4-FFF2-40B4-BE49-F238E27FC236}">
                <a16:creationId xmlns:a16="http://schemas.microsoft.com/office/drawing/2014/main" id="{D8077C9C-E87F-485F-8CC1-3EE1D73CCD40}"/>
              </a:ext>
            </a:extLst>
          </p:cNvPr>
          <p:cNvPicPr>
            <a:picLocks noChangeAspect="1"/>
          </p:cNvPicPr>
          <p:nvPr/>
        </p:nvPicPr>
        <p:blipFill rotWithShape="1">
          <a:blip r:embed="rId3"/>
          <a:srcRect l="10173" t="-533" r="2126" b="19499"/>
          <a:stretch/>
        </p:blipFill>
        <p:spPr>
          <a:xfrm>
            <a:off x="0" y="-99392"/>
            <a:ext cx="9144000" cy="6336704"/>
          </a:xfrm>
          <a:prstGeom prst="rect">
            <a:avLst/>
          </a:prstGeom>
        </p:spPr>
      </p:pic>
      <p:pic>
        <p:nvPicPr>
          <p:cNvPr id="8" name="Picture 7">
            <a:extLst>
              <a:ext uri="{FF2B5EF4-FFF2-40B4-BE49-F238E27FC236}">
                <a16:creationId xmlns:a16="http://schemas.microsoft.com/office/drawing/2014/main" id="{8F9BC532-9A21-4AAE-8C43-08F16FC64A69}"/>
              </a:ext>
            </a:extLst>
          </p:cNvPr>
          <p:cNvPicPr>
            <a:picLocks noChangeAspect="1"/>
          </p:cNvPicPr>
          <p:nvPr/>
        </p:nvPicPr>
        <p:blipFill>
          <a:blip r:embed="rId4"/>
          <a:stretch>
            <a:fillRect/>
          </a:stretch>
        </p:blipFill>
        <p:spPr>
          <a:xfrm>
            <a:off x="107504" y="6342496"/>
            <a:ext cx="392832" cy="392832"/>
          </a:xfrm>
          <a:prstGeom prst="rect">
            <a:avLst/>
          </a:prstGeom>
        </p:spPr>
      </p:pic>
    </p:spTree>
    <p:extLst>
      <p:ext uri="{BB962C8B-B14F-4D97-AF65-F5344CB8AC3E}">
        <p14:creationId xmlns:p14="http://schemas.microsoft.com/office/powerpoint/2010/main" val="297880709"/>
      </p:ext>
    </p:extLst>
  </p:cSld>
  <p:clrMapOvr>
    <a:masterClrMapping/>
  </p:clrMapOvr>
  <p:transition spd="slow" advClick="0" advTm="20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49" r="10749" b="3750"/>
          <a:stretch/>
        </p:blipFill>
        <p:spPr>
          <a:xfrm>
            <a:off x="1069884" y="1412776"/>
            <a:ext cx="6964129" cy="4781148"/>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20</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a:solidFill>
                <a:schemeClr val="bg1"/>
              </a:solidFill>
            </a:endParaRPr>
          </a:p>
          <a:p>
            <a:r>
              <a:rPr lang="en-GB" dirty="0">
                <a:solidFill>
                  <a:schemeClr val="bg1"/>
                </a:solidFill>
              </a:rPr>
              <a:t>©"</a:t>
            </a:r>
            <a:r>
              <a:rPr lang="en-GB" dirty="0">
                <a:solidFill>
                  <a:schemeClr val="bg1"/>
                </a:solidFill>
                <a:hlinkClick r:id="rId4"/>
              </a:rPr>
              <a:t>Japanese monk</a:t>
            </a:r>
            <a:r>
              <a:rPr lang="en-GB" dirty="0">
                <a:solidFill>
                  <a:schemeClr val="bg1"/>
                </a:solidFill>
              </a:rPr>
              <a:t>" by </a:t>
            </a:r>
            <a:r>
              <a:rPr lang="en-GB" dirty="0" err="1">
                <a:solidFill>
                  <a:schemeClr val="bg1"/>
                </a:solidFill>
                <a:hlinkClick r:id="rId5"/>
              </a:rPr>
              <a:t>alf.melin</a:t>
            </a:r>
            <a:r>
              <a:rPr lang="en-GB" dirty="0">
                <a:solidFill>
                  <a:schemeClr val="bg1"/>
                </a:solidFill>
              </a:rPr>
              <a:t>  is licensed under </a:t>
            </a:r>
            <a:r>
              <a:rPr lang="en-GB" cap="all" dirty="0">
                <a:solidFill>
                  <a:schemeClr val="bg1"/>
                </a:solidFill>
                <a:hlinkClick r:id="rId6"/>
              </a:rPr>
              <a:t>CC BY-SA 2.0</a:t>
            </a:r>
            <a:endParaRPr lang="en-GB" dirty="0">
              <a:solidFill>
                <a:schemeClr val="bg1"/>
              </a:solidFill>
            </a:endParaRPr>
          </a:p>
          <a:p>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440922" y="505050"/>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Also at temples…</a:t>
            </a:r>
          </a:p>
        </p:txBody>
      </p:sp>
      <p:sp>
        <p:nvSpPr>
          <p:cNvPr id="14" name="Text Placeholder 2"/>
          <p:cNvSpPr txBox="1">
            <a:spLocks/>
          </p:cNvSpPr>
          <p:nvPr/>
        </p:nvSpPr>
        <p:spPr>
          <a:xfrm>
            <a:off x="6156176" y="5062169"/>
            <a:ext cx="2160240" cy="1131755"/>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2800" b="1" dirty="0">
                <a:solidFill>
                  <a:srgbClr val="FF0000"/>
                </a:solidFill>
                <a:latin typeface="Kristen ITC" panose="03050502040202030202" pitchFamily="66" charset="0"/>
              </a:rPr>
              <a:t>Buddhist Monks</a:t>
            </a:r>
          </a:p>
        </p:txBody>
      </p:sp>
      <p:pic>
        <p:nvPicPr>
          <p:cNvPr id="11" name="Picture 10">
            <a:extLst>
              <a:ext uri="{FF2B5EF4-FFF2-40B4-BE49-F238E27FC236}">
                <a16:creationId xmlns:a16="http://schemas.microsoft.com/office/drawing/2014/main" id="{6BD7C457-5E48-4428-A7AC-1459B8815A36}"/>
              </a:ext>
            </a:extLst>
          </p:cNvPr>
          <p:cNvPicPr>
            <a:picLocks noChangeAspect="1"/>
          </p:cNvPicPr>
          <p:nvPr/>
        </p:nvPicPr>
        <p:blipFill>
          <a:blip r:embed="rId7"/>
          <a:stretch>
            <a:fillRect/>
          </a:stretch>
        </p:blipFill>
        <p:spPr>
          <a:xfrm>
            <a:off x="76159" y="6435738"/>
            <a:ext cx="354000" cy="354000"/>
          </a:xfrm>
          <a:prstGeom prst="rect">
            <a:avLst/>
          </a:prstGeom>
        </p:spPr>
      </p:pic>
    </p:spTree>
    <p:extLst>
      <p:ext uri="{BB962C8B-B14F-4D97-AF65-F5344CB8AC3E}">
        <p14:creationId xmlns:p14="http://schemas.microsoft.com/office/powerpoint/2010/main" val="3072121619"/>
      </p:ext>
    </p:extLst>
  </p:cSld>
  <p:clrMapOvr>
    <a:masterClrMapping/>
  </p:clrMapOvr>
  <p:transition spd="slow" advClick="0" advTm="20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21</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©The Japan Society</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467544" y="568583"/>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Also at temples…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589" r="46228" b="32503"/>
          <a:stretch/>
        </p:blipFill>
        <p:spPr>
          <a:xfrm>
            <a:off x="4788024" y="1633199"/>
            <a:ext cx="3975679" cy="403517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8566" t="3380" r="25844" b="3363"/>
          <a:stretch/>
        </p:blipFill>
        <p:spPr>
          <a:xfrm>
            <a:off x="218841" y="1637318"/>
            <a:ext cx="4422975" cy="4014028"/>
          </a:xfrm>
          <a:prstGeom prst="rect">
            <a:avLst/>
          </a:prstGeom>
        </p:spPr>
      </p:pic>
      <p:sp>
        <p:nvSpPr>
          <p:cNvPr id="14" name="Text Placeholder 2"/>
          <p:cNvSpPr txBox="1">
            <a:spLocks/>
          </p:cNvSpPr>
          <p:nvPr/>
        </p:nvSpPr>
        <p:spPr>
          <a:xfrm>
            <a:off x="3222356" y="5050329"/>
            <a:ext cx="3011651" cy="1115288"/>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2800" b="1" dirty="0">
                <a:solidFill>
                  <a:srgbClr val="FF0000"/>
                </a:solidFill>
                <a:latin typeface="Kristen ITC" panose="03050502040202030202" pitchFamily="66" charset="0"/>
              </a:rPr>
              <a:t>Rock </a:t>
            </a:r>
          </a:p>
          <a:p>
            <a:r>
              <a:rPr lang="en-GB" sz="2800" b="1" dirty="0">
                <a:solidFill>
                  <a:srgbClr val="FF0000"/>
                </a:solidFill>
                <a:latin typeface="Kristen ITC" panose="03050502040202030202" pitchFamily="66" charset="0"/>
              </a:rPr>
              <a:t>Gardens</a:t>
            </a:r>
          </a:p>
        </p:txBody>
      </p:sp>
      <p:pic>
        <p:nvPicPr>
          <p:cNvPr id="11" name="Picture 10">
            <a:extLst>
              <a:ext uri="{FF2B5EF4-FFF2-40B4-BE49-F238E27FC236}">
                <a16:creationId xmlns:a16="http://schemas.microsoft.com/office/drawing/2014/main" id="{8B48A4CE-3922-4839-8710-618688FFE0E1}"/>
              </a:ext>
            </a:extLst>
          </p:cNvPr>
          <p:cNvPicPr>
            <a:picLocks noChangeAspect="1"/>
          </p:cNvPicPr>
          <p:nvPr/>
        </p:nvPicPr>
        <p:blipFill>
          <a:blip r:embed="rId5"/>
          <a:stretch>
            <a:fillRect/>
          </a:stretch>
        </p:blipFill>
        <p:spPr>
          <a:xfrm>
            <a:off x="76159" y="6435738"/>
            <a:ext cx="354000" cy="354000"/>
          </a:xfrm>
          <a:prstGeom prst="rect">
            <a:avLst/>
          </a:prstGeom>
        </p:spPr>
      </p:pic>
    </p:spTree>
    <p:extLst>
      <p:ext uri="{BB962C8B-B14F-4D97-AF65-F5344CB8AC3E}">
        <p14:creationId xmlns:p14="http://schemas.microsoft.com/office/powerpoint/2010/main" val="1084860173"/>
      </p:ext>
    </p:extLst>
  </p:cSld>
  <p:clrMapOvr>
    <a:masterClrMapping/>
  </p:clrMapOvr>
  <p:transition spd="slow" advClick="0" advTm="20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22</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 </a:t>
            </a:r>
            <a:r>
              <a:rPr lang="en-GB" dirty="0" err="1">
                <a:solidFill>
                  <a:schemeClr val="bg1"/>
                </a:solidFill>
              </a:rPr>
              <a:t>Todai-ji</a:t>
            </a:r>
            <a:r>
              <a:rPr lang="en-GB" dirty="0">
                <a:solidFill>
                  <a:schemeClr val="bg1"/>
                </a:solidFill>
              </a:rPr>
              <a:t> by </a:t>
            </a:r>
            <a:r>
              <a:rPr lang="en-GB" dirty="0" err="1">
                <a:solidFill>
                  <a:schemeClr val="bg1"/>
                </a:solidFill>
              </a:rPr>
              <a:t>Wiiii</a:t>
            </a:r>
            <a:r>
              <a:rPr lang="en-GB" dirty="0">
                <a:solidFill>
                  <a:schemeClr val="bg1"/>
                </a:solidFill>
              </a:rPr>
              <a:t> is licensed under CC BY-SA 3.0</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Famous temples…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943" y="1700808"/>
            <a:ext cx="4770530" cy="381642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154"/>
          <a:stretch/>
        </p:blipFill>
        <p:spPr>
          <a:xfrm>
            <a:off x="395536" y="1367231"/>
            <a:ext cx="3480478" cy="4483578"/>
          </a:xfrm>
          <a:prstGeom prst="rect">
            <a:avLst/>
          </a:prstGeom>
        </p:spPr>
      </p:pic>
      <p:pic>
        <p:nvPicPr>
          <p:cNvPr id="11" name="Picture 10">
            <a:extLst>
              <a:ext uri="{FF2B5EF4-FFF2-40B4-BE49-F238E27FC236}">
                <a16:creationId xmlns:a16="http://schemas.microsoft.com/office/drawing/2014/main" id="{AF72CC10-6771-475D-A3E5-2A4C738E73D7}"/>
              </a:ext>
            </a:extLst>
          </p:cNvPr>
          <p:cNvPicPr>
            <a:picLocks noChangeAspect="1"/>
          </p:cNvPicPr>
          <p:nvPr/>
        </p:nvPicPr>
        <p:blipFill>
          <a:blip r:embed="rId5"/>
          <a:stretch>
            <a:fillRect/>
          </a:stretch>
        </p:blipFill>
        <p:spPr>
          <a:xfrm>
            <a:off x="76159" y="6435738"/>
            <a:ext cx="354000" cy="354000"/>
          </a:xfrm>
          <a:prstGeom prst="rect">
            <a:avLst/>
          </a:prstGeom>
        </p:spPr>
      </p:pic>
    </p:spTree>
    <p:extLst>
      <p:ext uri="{BB962C8B-B14F-4D97-AF65-F5344CB8AC3E}">
        <p14:creationId xmlns:p14="http://schemas.microsoft.com/office/powerpoint/2010/main" val="2016248407"/>
      </p:ext>
    </p:extLst>
  </p:cSld>
  <p:clrMapOvr>
    <a:masterClrMapping/>
  </p:clrMapOvr>
  <p:transition spd="slow" advClick="0" advTm="20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 </a:t>
            </a:r>
            <a:r>
              <a:rPr lang="en-GB" dirty="0" err="1">
                <a:solidFill>
                  <a:schemeClr val="bg1"/>
                </a:solidFill>
              </a:rPr>
              <a:t>Kinkakuji</a:t>
            </a:r>
            <a:r>
              <a:rPr lang="en-GB" dirty="0">
                <a:solidFill>
                  <a:schemeClr val="bg1"/>
                </a:solidFill>
              </a:rPr>
              <a:t> by </a:t>
            </a:r>
            <a:r>
              <a:rPr lang="en-GB" dirty="0" err="1">
                <a:solidFill>
                  <a:schemeClr val="bg1"/>
                </a:solidFill>
              </a:rPr>
              <a:t>Jaycangel</a:t>
            </a:r>
            <a:r>
              <a:rPr lang="en-GB" dirty="0">
                <a:solidFill>
                  <a:schemeClr val="bg1"/>
                </a:solidFill>
              </a:rPr>
              <a:t> is licensed under CC BY-SA 3.0</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Famous temples…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585" b="12499"/>
          <a:stretch/>
        </p:blipFill>
        <p:spPr>
          <a:xfrm>
            <a:off x="821403" y="1340768"/>
            <a:ext cx="7501193" cy="4608512"/>
          </a:xfrm>
          <a:prstGeom prst="rect">
            <a:avLst/>
          </a:prstGeom>
        </p:spPr>
      </p:pic>
      <p:pic>
        <p:nvPicPr>
          <p:cNvPr id="11" name="Picture 10">
            <a:extLst>
              <a:ext uri="{FF2B5EF4-FFF2-40B4-BE49-F238E27FC236}">
                <a16:creationId xmlns:a16="http://schemas.microsoft.com/office/drawing/2014/main" id="{CAEB8428-A701-4C7D-80FC-C336A402F368}"/>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2405168128"/>
      </p:ext>
    </p:extLst>
  </p:cSld>
  <p:clrMapOvr>
    <a:masterClrMapping/>
  </p:clrMapOvr>
  <p:transition spd="slow" advClick="0" advTm="20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044" t="10309" r="22078" b="10016"/>
          <a:stretch/>
        </p:blipFill>
        <p:spPr>
          <a:xfrm>
            <a:off x="4602242" y="1651687"/>
            <a:ext cx="4114063" cy="4055898"/>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24</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©The Japan Society</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5" name="TextBox 14"/>
          <p:cNvSpPr txBox="1"/>
          <p:nvPr/>
        </p:nvSpPr>
        <p:spPr>
          <a:xfrm>
            <a:off x="423178" y="404664"/>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At temples &amp; shrines</a:t>
            </a:r>
          </a:p>
        </p:txBody>
      </p:sp>
      <p:sp>
        <p:nvSpPr>
          <p:cNvPr id="16" name="Text Placeholder 2"/>
          <p:cNvSpPr txBox="1">
            <a:spLocks/>
          </p:cNvSpPr>
          <p:nvPr/>
        </p:nvSpPr>
        <p:spPr>
          <a:xfrm>
            <a:off x="5557472" y="5192298"/>
            <a:ext cx="2410773" cy="1030573"/>
          </a:xfrm>
          <a:prstGeom prst="rect">
            <a:avLst/>
          </a:prstGeom>
          <a:solidFill>
            <a:schemeClr val="bg1"/>
          </a:solidFill>
          <a:ln w="28575">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a:solidFill>
                  <a:srgbClr val="FF0000"/>
                </a:solidFill>
                <a:latin typeface="Kristen ITC" panose="03050502040202030202" pitchFamily="66" charset="0"/>
              </a:rPr>
              <a:t>Omikuji</a:t>
            </a:r>
            <a:r>
              <a:rPr lang="en-GB" sz="2800" b="1" dirty="0">
                <a:solidFill>
                  <a:srgbClr val="FF0000"/>
                </a:solidFill>
                <a:latin typeface="Kristen ITC" panose="03050502040202030202" pitchFamily="66" charset="0"/>
              </a:rPr>
              <a:t> Fortunes</a:t>
            </a:r>
          </a:p>
        </p:txBody>
      </p:sp>
      <p:sp>
        <p:nvSpPr>
          <p:cNvPr id="17" name="TextBox 16"/>
          <p:cNvSpPr txBox="1"/>
          <p:nvPr/>
        </p:nvSpPr>
        <p:spPr>
          <a:xfrm>
            <a:off x="422735" y="1651687"/>
            <a:ext cx="3888432"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Kozuka Gothic Pro R" pitchFamily="34" charset="-128"/>
                <a:ea typeface="Kozuka Gothic Pro R" pitchFamily="34" charset="-128"/>
              </a:rPr>
              <a:t>These paper fortunes are usually sold for 100 yen (less than £1)</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They range from not lucky to very lucky!</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If visitors receive an unlucky one, they may tie it up to leave behind. </a:t>
            </a:r>
          </a:p>
        </p:txBody>
      </p:sp>
      <p:pic>
        <p:nvPicPr>
          <p:cNvPr id="11" name="Picture 10">
            <a:extLst>
              <a:ext uri="{FF2B5EF4-FFF2-40B4-BE49-F238E27FC236}">
                <a16:creationId xmlns:a16="http://schemas.microsoft.com/office/drawing/2014/main" id="{98023DB6-FCE2-4776-A931-129EE0F4AF05}"/>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4157663457"/>
      </p:ext>
    </p:extLst>
  </p:cSld>
  <p:clrMapOvr>
    <a:masterClrMapping/>
  </p:clrMapOvr>
  <p:transition spd="slow" advClick="0" advTm="20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a:solidFill>
                  <a:schemeClr val="bg1"/>
                </a:solidFill>
              </a:rPr>
              <a:t>©The Japan Society</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274" t="8798" r="3526"/>
          <a:stretch/>
        </p:blipFill>
        <p:spPr>
          <a:xfrm>
            <a:off x="2051720" y="1430165"/>
            <a:ext cx="5297800" cy="4399375"/>
          </a:xfrm>
          <a:prstGeom prst="rect">
            <a:avLst/>
          </a:prstGeom>
        </p:spPr>
      </p:pic>
      <p:sp>
        <p:nvSpPr>
          <p:cNvPr id="16" name="Text Placeholder 2"/>
          <p:cNvSpPr txBox="1">
            <a:spLocks/>
          </p:cNvSpPr>
          <p:nvPr/>
        </p:nvSpPr>
        <p:spPr>
          <a:xfrm>
            <a:off x="5652121" y="5213626"/>
            <a:ext cx="2651100" cy="1030573"/>
          </a:xfrm>
          <a:prstGeom prst="rect">
            <a:avLst/>
          </a:prstGeom>
          <a:solidFill>
            <a:schemeClr val="bg1"/>
          </a:solidFill>
          <a:ln w="28575">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a:solidFill>
                  <a:srgbClr val="FF0000"/>
                </a:solidFill>
                <a:latin typeface="Kristen ITC" panose="03050502040202030202" pitchFamily="66" charset="0"/>
              </a:rPr>
              <a:t>Offering box (</a:t>
            </a:r>
            <a:r>
              <a:rPr lang="en-GB" sz="2800" b="1" dirty="0" err="1">
                <a:solidFill>
                  <a:srgbClr val="FF0000"/>
                </a:solidFill>
                <a:latin typeface="Kristen ITC" panose="03050502040202030202" pitchFamily="66" charset="0"/>
              </a:rPr>
              <a:t>osaisen</a:t>
            </a:r>
            <a:r>
              <a:rPr lang="en-GB" sz="2800" b="1" dirty="0">
                <a:solidFill>
                  <a:srgbClr val="FF0000"/>
                </a:solidFill>
                <a:latin typeface="Kristen ITC" panose="03050502040202030202" pitchFamily="66" charset="0"/>
              </a:rPr>
              <a:t> </a:t>
            </a:r>
            <a:r>
              <a:rPr lang="en-GB" sz="2800" b="1" dirty="0" err="1">
                <a:solidFill>
                  <a:srgbClr val="FF0000"/>
                </a:solidFill>
                <a:latin typeface="Kristen ITC" panose="03050502040202030202" pitchFamily="66" charset="0"/>
              </a:rPr>
              <a:t>bako</a:t>
            </a:r>
            <a:r>
              <a:rPr lang="en-GB" sz="2800" b="1" dirty="0">
                <a:solidFill>
                  <a:srgbClr val="FF0000"/>
                </a:solidFill>
                <a:latin typeface="Kristen ITC" panose="03050502040202030202" pitchFamily="66" charset="0"/>
              </a:rPr>
              <a:t>)</a:t>
            </a:r>
          </a:p>
        </p:txBody>
      </p:sp>
      <p:sp>
        <p:nvSpPr>
          <p:cNvPr id="11" name="TextBox 10"/>
          <p:cNvSpPr txBox="1"/>
          <p:nvPr/>
        </p:nvSpPr>
        <p:spPr>
          <a:xfrm>
            <a:off x="423178" y="589409"/>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At temples &amp; shrines</a:t>
            </a:r>
          </a:p>
        </p:txBody>
      </p:sp>
      <p:pic>
        <p:nvPicPr>
          <p:cNvPr id="12" name="Picture 11">
            <a:extLst>
              <a:ext uri="{FF2B5EF4-FFF2-40B4-BE49-F238E27FC236}">
                <a16:creationId xmlns:a16="http://schemas.microsoft.com/office/drawing/2014/main" id="{D1FD2913-EA19-4BC2-AE13-A55397208AB7}"/>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1170819103"/>
      </p:ext>
    </p:extLst>
  </p:cSld>
  <p:clrMapOvr>
    <a:masterClrMapping/>
  </p:clrMapOvr>
  <p:transition spd="slow" advClick="0" advTm="20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a:solidFill>
                <a:schemeClr val="bg1"/>
              </a:solidFill>
            </a:endParaRPr>
          </a:p>
          <a:p>
            <a:r>
              <a:rPr lang="en-GB" dirty="0">
                <a:solidFill>
                  <a:schemeClr val="bg1"/>
                </a:solidFill>
              </a:rPr>
              <a:t>©</a:t>
            </a:r>
            <a:r>
              <a:rPr lang="en-GB" dirty="0">
                <a:hlinkClick r:id="rId3"/>
              </a:rPr>
              <a:t>Japanese shrine Bell01 </a:t>
            </a:r>
            <a:r>
              <a:rPr lang="en-GB" dirty="0"/>
              <a:t> </a:t>
            </a:r>
            <a:r>
              <a:rPr lang="en-GB" dirty="0">
                <a:solidFill>
                  <a:schemeClr val="bg1"/>
                </a:solidFill>
              </a:rPr>
              <a:t>by </a:t>
            </a:r>
            <a:r>
              <a:rPr lang="en-GB" dirty="0">
                <a:solidFill>
                  <a:schemeClr val="bg1"/>
                </a:solidFill>
                <a:hlinkClick r:id="rId4" tooltip="User:Miya"/>
              </a:rPr>
              <a:t>Miya</a:t>
            </a:r>
            <a:r>
              <a:rPr lang="en-GB" dirty="0">
                <a:solidFill>
                  <a:schemeClr val="bg1"/>
                </a:solidFill>
              </a:rPr>
              <a:t> is marked with </a:t>
            </a:r>
            <a:r>
              <a:rPr lang="en-GB" dirty="0">
                <a:solidFill>
                  <a:schemeClr val="bg1"/>
                </a:solidFill>
                <a:hlinkClick r:id="rId5"/>
              </a:rPr>
              <a:t>CC-By-SA 3.0</a:t>
            </a:r>
            <a:endParaRPr lang="en-GB" dirty="0">
              <a:solidFill>
                <a:schemeClr val="bg1"/>
              </a:solidFill>
            </a:endParaRPr>
          </a:p>
          <a:p>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2" name="Rectangle 1"/>
          <p:cNvSpPr/>
          <p:nvPr/>
        </p:nvSpPr>
        <p:spPr>
          <a:xfrm>
            <a:off x="2286000" y="3105835"/>
            <a:ext cx="4572000" cy="646331"/>
          </a:xfrm>
          <a:prstGeom prst="rect">
            <a:avLst/>
          </a:prstGeom>
        </p:spPr>
        <p:txBody>
          <a:bodyPr>
            <a:spAutoFit/>
          </a:bodyPr>
          <a:lstStyle/>
          <a:p>
            <a:br>
              <a:rPr lang="en-GB" dirty="0"/>
            </a:br>
            <a:endParaRPr lang="en-GB"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1235661"/>
            <a:ext cx="3672408" cy="4896544"/>
          </a:xfrm>
          <a:prstGeom prst="rect">
            <a:avLst/>
          </a:prstGeom>
        </p:spPr>
      </p:pic>
      <p:sp>
        <p:nvSpPr>
          <p:cNvPr id="15" name="Text Placeholder 2"/>
          <p:cNvSpPr txBox="1">
            <a:spLocks/>
          </p:cNvSpPr>
          <p:nvPr/>
        </p:nvSpPr>
        <p:spPr>
          <a:xfrm>
            <a:off x="5724128" y="5589241"/>
            <a:ext cx="2826570" cy="623388"/>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FF0000"/>
                </a:solidFill>
                <a:latin typeface="Kristen ITC" panose="03050502040202030202" pitchFamily="66" charset="0"/>
              </a:rPr>
              <a:t>Bell and rope</a:t>
            </a:r>
            <a:endParaRPr lang="en-GB" sz="2800" b="1" dirty="0">
              <a:solidFill>
                <a:srgbClr val="FF0000"/>
              </a:solidFill>
              <a:latin typeface="Kristen ITC" panose="03050502040202030202" pitchFamily="66" charset="0"/>
            </a:endParaRPr>
          </a:p>
        </p:txBody>
      </p:sp>
      <p:sp>
        <p:nvSpPr>
          <p:cNvPr id="11" name="TextBox 10"/>
          <p:cNvSpPr txBox="1"/>
          <p:nvPr/>
        </p:nvSpPr>
        <p:spPr>
          <a:xfrm>
            <a:off x="423177" y="466220"/>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At temples &amp; shrines</a:t>
            </a:r>
          </a:p>
        </p:txBody>
      </p:sp>
      <p:pic>
        <p:nvPicPr>
          <p:cNvPr id="12" name="Picture 11">
            <a:extLst>
              <a:ext uri="{FF2B5EF4-FFF2-40B4-BE49-F238E27FC236}">
                <a16:creationId xmlns:a16="http://schemas.microsoft.com/office/drawing/2014/main" id="{1E0F0AF3-26DD-4128-A058-C9B33CD6A2D2}"/>
              </a:ext>
            </a:extLst>
          </p:cNvPr>
          <p:cNvPicPr>
            <a:picLocks noChangeAspect="1"/>
          </p:cNvPicPr>
          <p:nvPr/>
        </p:nvPicPr>
        <p:blipFill>
          <a:blip r:embed="rId7"/>
          <a:stretch>
            <a:fillRect/>
          </a:stretch>
        </p:blipFill>
        <p:spPr>
          <a:xfrm>
            <a:off x="76159" y="6435738"/>
            <a:ext cx="354000" cy="354000"/>
          </a:xfrm>
          <a:prstGeom prst="rect">
            <a:avLst/>
          </a:prstGeom>
        </p:spPr>
      </p:pic>
    </p:spTree>
    <p:extLst>
      <p:ext uri="{BB962C8B-B14F-4D97-AF65-F5344CB8AC3E}">
        <p14:creationId xmlns:p14="http://schemas.microsoft.com/office/powerpoint/2010/main" val="2348170112"/>
      </p:ext>
    </p:extLst>
  </p:cSld>
  <p:clrMapOvr>
    <a:masterClrMapping/>
  </p:clrMapOvr>
  <p:transition spd="slow" advClick="0" advTm="20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24" y="1001446"/>
            <a:ext cx="3375596" cy="4889123"/>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27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0" y="6492875"/>
            <a:ext cx="9033728" cy="365125"/>
          </a:xfrm>
        </p:spPr>
        <p:txBody>
          <a:bodyPr/>
          <a:lstStyle/>
          <a:p>
            <a:r>
              <a:rPr lang="en-GB" dirty="0">
                <a:solidFill>
                  <a:schemeClr val="bg1"/>
                </a:solidFill>
              </a:rPr>
              <a:t>©</a:t>
            </a:r>
            <a:r>
              <a:rPr lang="en-GB" dirty="0" err="1">
                <a:solidFill>
                  <a:schemeClr val="bg1"/>
                </a:solidFill>
                <a:hlinkClick r:id="rId4"/>
              </a:rPr>
              <a:t>omamori</a:t>
            </a:r>
            <a:r>
              <a:rPr lang="en-GB" dirty="0">
                <a:solidFill>
                  <a:schemeClr val="bg1"/>
                </a:solidFill>
              </a:rPr>
              <a:t> by </a:t>
            </a:r>
            <a:r>
              <a:rPr lang="en-GB" dirty="0" err="1">
                <a:solidFill>
                  <a:schemeClr val="bg1"/>
                </a:solidFill>
                <a:hlinkClick r:id="rId5"/>
              </a:rPr>
              <a:t>timtak</a:t>
            </a:r>
            <a:r>
              <a:rPr lang="en-GB" dirty="0">
                <a:solidFill>
                  <a:schemeClr val="bg1"/>
                </a:solidFill>
              </a:rPr>
              <a:t> is marked with </a:t>
            </a:r>
            <a:r>
              <a:rPr lang="en-GB" cap="all" dirty="0">
                <a:solidFill>
                  <a:schemeClr val="bg1"/>
                </a:solidFill>
                <a:hlinkClick r:id="rId6"/>
              </a:rPr>
              <a:t>CC BY-NC 2.0</a:t>
            </a:r>
            <a:r>
              <a:rPr lang="en-GB" dirty="0">
                <a:solidFill>
                  <a:schemeClr val="bg1"/>
                </a:solidFill>
              </a:rPr>
              <a:t> </a:t>
            </a:r>
          </a:p>
          <a:p>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6" name="Text Placeholder 2"/>
          <p:cNvSpPr txBox="1">
            <a:spLocks/>
          </p:cNvSpPr>
          <p:nvPr/>
        </p:nvSpPr>
        <p:spPr>
          <a:xfrm>
            <a:off x="4644008" y="5183023"/>
            <a:ext cx="3837744" cy="1030573"/>
          </a:xfrm>
          <a:prstGeom prst="rect">
            <a:avLst/>
          </a:prstGeom>
          <a:solidFill>
            <a:schemeClr val="bg1"/>
          </a:solidFill>
          <a:ln w="28575">
            <a:solidFill>
              <a:schemeClr val="tx1"/>
            </a:solid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a:solidFill>
                  <a:srgbClr val="FF0000"/>
                </a:solidFill>
                <a:latin typeface="Kristen ITC" panose="03050502040202030202" pitchFamily="66" charset="0"/>
              </a:rPr>
              <a:t>Good Luck Charms</a:t>
            </a:r>
          </a:p>
          <a:p>
            <a:pPr>
              <a:lnSpc>
                <a:spcPct val="120000"/>
              </a:lnSpc>
            </a:pPr>
            <a:r>
              <a:rPr lang="en-GB" sz="2800" b="1" dirty="0">
                <a:solidFill>
                  <a:srgbClr val="FF0000"/>
                </a:solidFill>
                <a:latin typeface="Kristen ITC" panose="03050502040202030202" pitchFamily="66" charset="0"/>
              </a:rPr>
              <a:t>(</a:t>
            </a:r>
            <a:r>
              <a:rPr lang="en-GB" sz="2800" b="1" dirty="0" err="1">
                <a:solidFill>
                  <a:srgbClr val="FF0000"/>
                </a:solidFill>
                <a:latin typeface="Kristen ITC" panose="03050502040202030202" pitchFamily="66" charset="0"/>
              </a:rPr>
              <a:t>Omamori</a:t>
            </a:r>
            <a:r>
              <a:rPr lang="en-GB" sz="2800" b="1" dirty="0">
                <a:solidFill>
                  <a:srgbClr val="FF0000"/>
                </a:solidFill>
                <a:latin typeface="Kristen ITC" panose="03050502040202030202" pitchFamily="66" charset="0"/>
              </a:rPr>
              <a:t>)</a:t>
            </a:r>
          </a:p>
        </p:txBody>
      </p:sp>
      <p:sp>
        <p:nvSpPr>
          <p:cNvPr id="5" name="TextBox 4"/>
          <p:cNvSpPr txBox="1"/>
          <p:nvPr/>
        </p:nvSpPr>
        <p:spPr>
          <a:xfrm>
            <a:off x="553838" y="1628800"/>
            <a:ext cx="3888432"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Kozuka Gothic Pro R" pitchFamily="34" charset="-128"/>
                <a:ea typeface="Kozuka Gothic Pro R" pitchFamily="34" charset="-128"/>
              </a:rPr>
              <a:t>These charms can be bought as souvenirs.</a:t>
            </a:r>
          </a:p>
          <a:p>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Some charms have particular meanings such as for good luck in exams.</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Visitors can buy them for friends and family too.</a:t>
            </a:r>
          </a:p>
        </p:txBody>
      </p:sp>
      <p:sp>
        <p:nvSpPr>
          <p:cNvPr id="13" name="TextBox 12"/>
          <p:cNvSpPr txBox="1"/>
          <p:nvPr/>
        </p:nvSpPr>
        <p:spPr>
          <a:xfrm>
            <a:off x="423178" y="589409"/>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At temples &amp; shrines</a:t>
            </a:r>
          </a:p>
        </p:txBody>
      </p:sp>
      <p:pic>
        <p:nvPicPr>
          <p:cNvPr id="11" name="Picture 10">
            <a:extLst>
              <a:ext uri="{FF2B5EF4-FFF2-40B4-BE49-F238E27FC236}">
                <a16:creationId xmlns:a16="http://schemas.microsoft.com/office/drawing/2014/main" id="{83A10E9E-7F30-48A5-A5BB-039CE69F8B56}"/>
              </a:ext>
            </a:extLst>
          </p:cNvPr>
          <p:cNvPicPr>
            <a:picLocks noChangeAspect="1"/>
          </p:cNvPicPr>
          <p:nvPr/>
        </p:nvPicPr>
        <p:blipFill>
          <a:blip r:embed="rId7"/>
          <a:stretch>
            <a:fillRect/>
          </a:stretch>
        </p:blipFill>
        <p:spPr>
          <a:xfrm>
            <a:off x="76159" y="6435738"/>
            <a:ext cx="354000" cy="354000"/>
          </a:xfrm>
          <a:prstGeom prst="rect">
            <a:avLst/>
          </a:prstGeom>
        </p:spPr>
      </p:pic>
    </p:spTree>
    <p:extLst>
      <p:ext uri="{BB962C8B-B14F-4D97-AF65-F5344CB8AC3E}">
        <p14:creationId xmlns:p14="http://schemas.microsoft.com/office/powerpoint/2010/main" val="1392963571"/>
      </p:ext>
    </p:extLst>
  </p:cSld>
  <p:clrMapOvr>
    <a:masterClrMapping/>
  </p:clrMapOvr>
  <p:transition spd="slow" advClick="0" advTm="20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55136" y="6437101"/>
            <a:ext cx="9033728" cy="365125"/>
          </a:xfrm>
        </p:spPr>
        <p:txBody>
          <a:bodyPr/>
          <a:lstStyle/>
          <a:p>
            <a:r>
              <a:rPr lang="en-GB" dirty="0">
                <a:solidFill>
                  <a:schemeClr val="bg1"/>
                </a:solidFill>
              </a:rPr>
              <a:t>© The Japan Society </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1" name="TextBox 10"/>
          <p:cNvSpPr txBox="1"/>
          <p:nvPr/>
        </p:nvSpPr>
        <p:spPr>
          <a:xfrm>
            <a:off x="419711" y="420834"/>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Task 2: Make an ema</a:t>
            </a:r>
          </a:p>
        </p:txBody>
      </p:sp>
      <p:sp>
        <p:nvSpPr>
          <p:cNvPr id="13" name="TextBox 12"/>
          <p:cNvSpPr txBox="1"/>
          <p:nvPr/>
        </p:nvSpPr>
        <p:spPr>
          <a:xfrm>
            <a:off x="386072" y="1779960"/>
            <a:ext cx="8362392" cy="3847207"/>
          </a:xfrm>
          <a:prstGeom prst="rect">
            <a:avLst/>
          </a:prstGeom>
          <a:noFill/>
        </p:spPr>
        <p:txBody>
          <a:bodyPr wrap="square" rtlCol="0">
            <a:spAutoFit/>
          </a:bodyPr>
          <a:lstStyle/>
          <a:p>
            <a:r>
              <a:rPr lang="en-GB" sz="2400" dirty="0">
                <a:latin typeface="Kozuka Gothic Pro R" pitchFamily="34" charset="-128"/>
                <a:ea typeface="Kozuka Gothic Pro R" pitchFamily="34" charset="-128"/>
              </a:rPr>
              <a:t>Do you remember what </a:t>
            </a:r>
            <a:r>
              <a:rPr lang="en-GB" sz="2400" dirty="0" err="1">
                <a:latin typeface="Kozuka Gothic Pro R" pitchFamily="34" charset="-128"/>
                <a:ea typeface="Kozuka Gothic Pro R" pitchFamily="34" charset="-128"/>
              </a:rPr>
              <a:t>ema</a:t>
            </a:r>
            <a:r>
              <a:rPr lang="en-GB" sz="2400" dirty="0">
                <a:latin typeface="Kozuka Gothic Pro R" pitchFamily="34" charset="-128"/>
                <a:ea typeface="Kozuka Gothic Pro R" pitchFamily="34" charset="-128"/>
              </a:rPr>
              <a:t> are?</a:t>
            </a:r>
          </a:p>
          <a:p>
            <a:endParaRPr lang="en-GB" sz="2400" dirty="0">
              <a:latin typeface="Kozuka Gothic Pro R" pitchFamily="34" charset="-128"/>
              <a:ea typeface="Kozuka Gothic Pro R" pitchFamily="34" charset="-128"/>
            </a:endParaRPr>
          </a:p>
          <a:p>
            <a:r>
              <a:rPr lang="en-GB" sz="2400" dirty="0">
                <a:latin typeface="Kozuka Gothic Pro R" pitchFamily="34" charset="-128"/>
                <a:ea typeface="Kozuka Gothic Pro R" pitchFamily="34" charset="-128"/>
              </a:rPr>
              <a:t>They are wooden boards, used for writing a wish! </a:t>
            </a:r>
          </a:p>
          <a:p>
            <a:endParaRPr lang="en-GB" sz="2400" dirty="0">
              <a:latin typeface="Kozuka Gothic Pro R" pitchFamily="34" charset="-128"/>
              <a:ea typeface="Kozuka Gothic Pro R" pitchFamily="34" charset="-128"/>
            </a:endParaRPr>
          </a:p>
          <a:p>
            <a:r>
              <a:rPr lang="en-GB" sz="2400" dirty="0">
                <a:latin typeface="Kozuka Gothic Pro R" pitchFamily="34" charset="-128"/>
                <a:ea typeface="Kozuka Gothic Pro R" pitchFamily="34" charset="-128"/>
              </a:rPr>
              <a:t>Most </a:t>
            </a:r>
            <a:r>
              <a:rPr lang="en-GB" sz="2400" dirty="0" err="1">
                <a:latin typeface="Kozuka Gothic Pro R" pitchFamily="34" charset="-128"/>
                <a:ea typeface="Kozuka Gothic Pro R" pitchFamily="34" charset="-128"/>
              </a:rPr>
              <a:t>ema</a:t>
            </a:r>
            <a:r>
              <a:rPr lang="en-GB" sz="2400" dirty="0">
                <a:latin typeface="Kozuka Gothic Pro R" pitchFamily="34" charset="-128"/>
                <a:ea typeface="Kozuka Gothic Pro R" pitchFamily="34" charset="-128"/>
              </a:rPr>
              <a:t> are 5-sided, but they come in other shapes too.</a:t>
            </a:r>
          </a:p>
          <a:p>
            <a:endParaRPr lang="en-GB"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a:p>
            <a:pPr algn="ctr"/>
            <a:r>
              <a:rPr lang="en-GB" sz="2800" dirty="0">
                <a:latin typeface="Kristen ITC" panose="03050502040202030202" pitchFamily="66" charset="0"/>
                <a:ea typeface="Kozuka Gothic Pro R" pitchFamily="34" charset="-128"/>
              </a:rPr>
              <a:t>You are going to make your own </a:t>
            </a:r>
            <a:r>
              <a:rPr lang="en-GB" sz="2800" dirty="0" err="1">
                <a:latin typeface="Kristen ITC" panose="03050502040202030202" pitchFamily="66" charset="0"/>
                <a:ea typeface="Kozuka Gothic Pro R" pitchFamily="34" charset="-128"/>
              </a:rPr>
              <a:t>ema</a:t>
            </a:r>
            <a:r>
              <a:rPr lang="en-GB" sz="2800" dirty="0">
                <a:latin typeface="Kristen ITC" panose="03050502040202030202" pitchFamily="66" charset="0"/>
                <a:ea typeface="Kozuka Gothic Pro R" pitchFamily="34" charset="-128"/>
              </a:rPr>
              <a:t>! </a:t>
            </a:r>
          </a:p>
          <a:p>
            <a:endParaRPr lang="en-GB"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p:txBody>
      </p:sp>
      <p:pic>
        <p:nvPicPr>
          <p:cNvPr id="14" name="Picture 13" descr="無地の絵馬のイラスト"/>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7486" y="4937148"/>
            <a:ext cx="1544970" cy="1256928"/>
          </a:xfrm>
          <a:prstGeom prst="rect">
            <a:avLst/>
          </a:prstGeom>
          <a:noFill/>
          <a:ln>
            <a:noFill/>
          </a:ln>
        </p:spPr>
      </p:pic>
      <p:pic>
        <p:nvPicPr>
          <p:cNvPr id="15" name="Picture 14">
            <a:extLst>
              <a:ext uri="{FF2B5EF4-FFF2-40B4-BE49-F238E27FC236}">
                <a16:creationId xmlns:a16="http://schemas.microsoft.com/office/drawing/2014/main" id="{FF0A6FC0-20B2-4F09-8794-60CAB7A93844}"/>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3180823513"/>
      </p:ext>
    </p:extLst>
  </p:cSld>
  <p:clrMapOvr>
    <a:masterClrMapping/>
  </p:clrMapOvr>
  <p:transition spd="slow" advClick="0" advTm="20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29</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55136" y="6437101"/>
            <a:ext cx="9033728" cy="365125"/>
          </a:xfrm>
        </p:spPr>
        <p:txBody>
          <a:bodyPr/>
          <a:lstStyle/>
          <a:p>
            <a:r>
              <a:rPr lang="en-US" dirty="0">
                <a:solidFill>
                  <a:schemeClr val="bg1"/>
                </a:solidFill>
              </a:rPr>
              <a:t>See notes for image sources</a:t>
            </a:r>
            <a:endParaRPr lang="en-GB" dirty="0">
              <a:solidFill>
                <a:schemeClr val="bg1"/>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1" name="TextBox 10"/>
          <p:cNvSpPr txBox="1"/>
          <p:nvPr/>
        </p:nvSpPr>
        <p:spPr>
          <a:xfrm>
            <a:off x="419711" y="420834"/>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Make an ema</a:t>
            </a:r>
          </a:p>
        </p:txBody>
      </p:sp>
      <p:sp>
        <p:nvSpPr>
          <p:cNvPr id="13" name="TextBox 12"/>
          <p:cNvSpPr txBox="1"/>
          <p:nvPr/>
        </p:nvSpPr>
        <p:spPr>
          <a:xfrm>
            <a:off x="386072" y="1382720"/>
            <a:ext cx="8074360" cy="3046988"/>
          </a:xfrm>
          <a:prstGeom prst="rect">
            <a:avLst/>
          </a:prstGeom>
          <a:noFill/>
        </p:spPr>
        <p:txBody>
          <a:bodyPr wrap="square" rtlCol="0">
            <a:spAutoFit/>
          </a:bodyPr>
          <a:lstStyle/>
          <a:p>
            <a:r>
              <a:rPr lang="en-US" sz="2400" dirty="0" err="1">
                <a:latin typeface="Kozuka Gothic Pro R" pitchFamily="34" charset="-128"/>
                <a:ea typeface="Kozuka Gothic Pro R" pitchFamily="34" charset="-128"/>
              </a:rPr>
              <a:t>Ema</a:t>
            </a:r>
            <a:r>
              <a:rPr lang="en-US" sz="2400" dirty="0">
                <a:latin typeface="Kozuka Gothic Pro R" pitchFamily="34" charset="-128"/>
                <a:ea typeface="Kozuka Gothic Pro R" pitchFamily="34" charset="-128"/>
              </a:rPr>
              <a:t> means ‘picture horse’.</a:t>
            </a:r>
          </a:p>
          <a:p>
            <a:endParaRPr lang="en-US" sz="2400" dirty="0">
              <a:latin typeface="Kozuka Gothic Pro R" pitchFamily="34" charset="-128"/>
              <a:ea typeface="Kozuka Gothic Pro R" pitchFamily="34" charset="-128"/>
            </a:endParaRPr>
          </a:p>
          <a:p>
            <a:pPr lvl="0" algn="just"/>
            <a:r>
              <a:rPr lang="en-GB" sz="2400" dirty="0">
                <a:latin typeface="Kozuka Gothic Pro R" pitchFamily="34" charset="-128"/>
                <a:ea typeface="Kozuka Gothic Pro R" pitchFamily="34" charset="-128"/>
              </a:rPr>
              <a:t>In the past people gave real horses to shrines as offerings for good luck.</a:t>
            </a:r>
          </a:p>
          <a:p>
            <a:pPr lvl="0"/>
            <a:endParaRPr lang="en-US" sz="2400" dirty="0">
              <a:latin typeface="Kozuka Gothic Pro R" pitchFamily="34" charset="-128"/>
              <a:ea typeface="Kozuka Gothic Pro R" pitchFamily="34" charset="-128"/>
            </a:endParaRPr>
          </a:p>
          <a:p>
            <a:endParaRPr lang="en-US"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908" t="11763" r="1871" b="17723"/>
          <a:stretch/>
        </p:blipFill>
        <p:spPr>
          <a:xfrm>
            <a:off x="3638476" y="3068960"/>
            <a:ext cx="4987546" cy="2956370"/>
          </a:xfrm>
          <a:prstGeom prst="rect">
            <a:avLst/>
          </a:prstGeom>
        </p:spPr>
      </p:pic>
      <p:sp>
        <p:nvSpPr>
          <p:cNvPr id="4" name="Rectangle 3"/>
          <p:cNvSpPr/>
          <p:nvPr/>
        </p:nvSpPr>
        <p:spPr>
          <a:xfrm>
            <a:off x="419711" y="3222890"/>
            <a:ext cx="2928153" cy="1938992"/>
          </a:xfrm>
          <a:prstGeom prst="rect">
            <a:avLst/>
          </a:prstGeom>
        </p:spPr>
        <p:txBody>
          <a:bodyPr wrap="square">
            <a:spAutoFit/>
          </a:bodyPr>
          <a:lstStyle/>
          <a:p>
            <a:pPr lvl="0"/>
            <a:r>
              <a:rPr lang="en-US" sz="2400" dirty="0">
                <a:latin typeface="Kozuka Gothic Pro R" pitchFamily="34" charset="-128"/>
                <a:ea typeface="Kozuka Gothic Pro R" pitchFamily="34" charset="-128"/>
              </a:rPr>
              <a:t>You can still find </a:t>
            </a:r>
            <a:r>
              <a:rPr lang="en-US" sz="2400" dirty="0" err="1">
                <a:latin typeface="Kozuka Gothic Pro R" pitchFamily="34" charset="-128"/>
                <a:ea typeface="Kozuka Gothic Pro R" pitchFamily="34" charset="-128"/>
              </a:rPr>
              <a:t>ema</a:t>
            </a:r>
            <a:r>
              <a:rPr lang="en-US" sz="2400" dirty="0">
                <a:latin typeface="Kozuka Gothic Pro R" pitchFamily="34" charset="-128"/>
                <a:ea typeface="Kozuka Gothic Pro R" pitchFamily="34" charset="-128"/>
              </a:rPr>
              <a:t> with horse designs, as well as many other designs too.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94" y="420834"/>
            <a:ext cx="8378706" cy="5580349"/>
          </a:xfrm>
          <a:prstGeom prst="rect">
            <a:avLst/>
          </a:prstGeom>
        </p:spPr>
      </p:pic>
      <p:pic>
        <p:nvPicPr>
          <p:cNvPr id="12" name="Picture 11">
            <a:extLst>
              <a:ext uri="{FF2B5EF4-FFF2-40B4-BE49-F238E27FC236}">
                <a16:creationId xmlns:a16="http://schemas.microsoft.com/office/drawing/2014/main" id="{4A4895E0-5355-4626-86AE-BDF70CBEEE2F}"/>
              </a:ext>
            </a:extLst>
          </p:cNvPr>
          <p:cNvPicPr>
            <a:picLocks noChangeAspect="1"/>
          </p:cNvPicPr>
          <p:nvPr/>
        </p:nvPicPr>
        <p:blipFill>
          <a:blip r:embed="rId6"/>
          <a:stretch>
            <a:fillRect/>
          </a:stretch>
        </p:blipFill>
        <p:spPr>
          <a:xfrm>
            <a:off x="76159" y="6435738"/>
            <a:ext cx="354000" cy="354000"/>
          </a:xfrm>
          <a:prstGeom prst="rect">
            <a:avLst/>
          </a:prstGeom>
        </p:spPr>
      </p:pic>
    </p:spTree>
    <p:extLst>
      <p:ext uri="{BB962C8B-B14F-4D97-AF65-F5344CB8AC3E}">
        <p14:creationId xmlns:p14="http://schemas.microsoft.com/office/powerpoint/2010/main" val="3299805686"/>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24" r="1221"/>
          <a:stretch/>
        </p:blipFill>
        <p:spPr>
          <a:xfrm>
            <a:off x="-1" y="0"/>
            <a:ext cx="9128187" cy="6477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Footer Placeholder 7"/>
          <p:cNvSpPr>
            <a:spLocks noGrp="1"/>
          </p:cNvSpPr>
          <p:nvPr>
            <p:ph type="ftr" sz="quarter" idx="11"/>
          </p:nvPr>
        </p:nvSpPr>
        <p:spPr>
          <a:xfrm>
            <a:off x="0" y="6356350"/>
            <a:ext cx="9143999" cy="365125"/>
          </a:xfrm>
        </p:spPr>
        <p:txBody>
          <a:bodyPr/>
          <a:lstStyle/>
          <a:p>
            <a:r>
              <a:rPr lang="en-US" dirty="0">
                <a:solidFill>
                  <a:schemeClr val="bg1">
                    <a:lumMod val="95000"/>
                  </a:schemeClr>
                </a:solidFill>
              </a:rPr>
              <a:t>Image by </a:t>
            </a:r>
            <a:r>
              <a:rPr lang="en-US" dirty="0" err="1">
                <a:solidFill>
                  <a:schemeClr val="bg1">
                    <a:lumMod val="95000"/>
                  </a:schemeClr>
                </a:solidFill>
              </a:rPr>
              <a:t>Timo</a:t>
            </a:r>
            <a:r>
              <a:rPr lang="en-US" dirty="0">
                <a:solidFill>
                  <a:schemeClr val="bg1">
                    <a:lumMod val="95000"/>
                  </a:schemeClr>
                </a:solidFill>
              </a:rPr>
              <a:t> </a:t>
            </a:r>
            <a:r>
              <a:rPr lang="en-US" dirty="0" err="1">
                <a:solidFill>
                  <a:schemeClr val="bg1">
                    <a:lumMod val="95000"/>
                  </a:schemeClr>
                </a:solidFill>
              </a:rPr>
              <a:t>Volv</a:t>
            </a:r>
            <a:r>
              <a:rPr lang="en-US" dirty="0">
                <a:solidFill>
                  <a:schemeClr val="bg1">
                    <a:lumMod val="95000"/>
                  </a:schemeClr>
                </a:solidFill>
              </a:rPr>
              <a:t> via </a:t>
            </a:r>
            <a:r>
              <a:rPr lang="en-US" dirty="0" err="1">
                <a:solidFill>
                  <a:schemeClr val="bg1">
                    <a:lumMod val="95000"/>
                  </a:schemeClr>
                </a:solidFill>
              </a:rPr>
              <a:t>Unsplash</a:t>
            </a:r>
            <a:endParaRPr lang="en-GB" dirty="0">
              <a:solidFill>
                <a:schemeClr val="bg1">
                  <a:lumMod val="95000"/>
                </a:schemeClr>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dirty="0"/>
          </a:p>
        </p:txBody>
      </p:sp>
      <p:sp>
        <p:nvSpPr>
          <p:cNvPr id="14" name="TextBox 13"/>
          <p:cNvSpPr txBox="1"/>
          <p:nvPr/>
        </p:nvSpPr>
        <p:spPr>
          <a:xfrm>
            <a:off x="5164007" y="4662062"/>
            <a:ext cx="3594978" cy="1446550"/>
          </a:xfrm>
          <a:prstGeom prst="rect">
            <a:avLst/>
          </a:prstGeom>
          <a:solidFill>
            <a:schemeClr val="bg1"/>
          </a:solidFill>
          <a:ln w="38100">
            <a:solidFill>
              <a:schemeClr val="tx1"/>
            </a:solidFill>
          </a:ln>
        </p:spPr>
        <p:txBody>
          <a:bodyPr wrap="square" rtlCol="0">
            <a:spAutoFit/>
          </a:bodyPr>
          <a:lstStyle/>
          <a:p>
            <a:pPr algn="ctr"/>
            <a:r>
              <a:rPr lang="en-GB" sz="4400" b="1" dirty="0">
                <a:solidFill>
                  <a:srgbClr val="FF0000"/>
                </a:solidFill>
                <a:latin typeface="Kristen ITC" panose="03050502040202030202" pitchFamily="66" charset="0"/>
                <a:ea typeface="Kozuka Gothic Pro B" pitchFamily="34" charset="-128"/>
              </a:rPr>
              <a:t>Religion in Japan</a:t>
            </a:r>
          </a:p>
        </p:txBody>
      </p:sp>
    </p:spTree>
    <p:extLst>
      <p:ext uri="{BB962C8B-B14F-4D97-AF65-F5344CB8AC3E}">
        <p14:creationId xmlns:p14="http://schemas.microsoft.com/office/powerpoint/2010/main" val="98997525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30</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55136" y="6437101"/>
            <a:ext cx="9033728" cy="365125"/>
          </a:xfrm>
        </p:spPr>
        <p:txBody>
          <a:bodyPr/>
          <a:lstStyle/>
          <a:p>
            <a:r>
              <a:rPr lang="en-GB" dirty="0">
                <a:solidFill>
                  <a:schemeClr val="bg1"/>
                </a:solidFill>
              </a:rPr>
              <a:t>See notes for image sources </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1" name="TextBox 10"/>
          <p:cNvSpPr txBox="1"/>
          <p:nvPr/>
        </p:nvSpPr>
        <p:spPr>
          <a:xfrm>
            <a:off x="419711" y="666863"/>
            <a:ext cx="6588221"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What to wish for?</a:t>
            </a:r>
          </a:p>
        </p:txBody>
      </p:sp>
      <p:sp>
        <p:nvSpPr>
          <p:cNvPr id="13" name="TextBox 12"/>
          <p:cNvSpPr txBox="1"/>
          <p:nvPr/>
        </p:nvSpPr>
        <p:spPr>
          <a:xfrm>
            <a:off x="419711" y="1490526"/>
            <a:ext cx="8040721" cy="830997"/>
          </a:xfrm>
          <a:prstGeom prst="rect">
            <a:avLst/>
          </a:prstGeom>
          <a:noFill/>
        </p:spPr>
        <p:txBody>
          <a:bodyPr wrap="square" rtlCol="0">
            <a:spAutoFit/>
          </a:bodyPr>
          <a:lstStyle/>
          <a:p>
            <a:r>
              <a:rPr lang="en-GB" sz="2400" dirty="0">
                <a:latin typeface="Kozuka Gothic Pro R" pitchFamily="34" charset="-128"/>
                <a:ea typeface="Kozuka Gothic Pro R" pitchFamily="34" charset="-128"/>
              </a:rPr>
              <a:t>People wish for lots of different kinds of things on </a:t>
            </a:r>
            <a:r>
              <a:rPr lang="en-GB" sz="2400" dirty="0" err="1">
                <a:latin typeface="Kozuka Gothic Pro R" pitchFamily="34" charset="-128"/>
                <a:ea typeface="Kozuka Gothic Pro R" pitchFamily="34" charset="-128"/>
              </a:rPr>
              <a:t>ema</a:t>
            </a:r>
            <a:r>
              <a:rPr lang="en-GB" sz="2400" dirty="0">
                <a:latin typeface="Kozuka Gothic Pro R" pitchFamily="34" charset="-128"/>
                <a:ea typeface="Kozuka Gothic Pro R" pitchFamily="34" charset="-128"/>
              </a:rPr>
              <a:t>. There are even special </a:t>
            </a:r>
            <a:r>
              <a:rPr lang="en-GB" sz="2400" dirty="0" err="1">
                <a:latin typeface="Kozuka Gothic Pro R" pitchFamily="34" charset="-128"/>
                <a:ea typeface="Kozuka Gothic Pro R" pitchFamily="34" charset="-128"/>
              </a:rPr>
              <a:t>ema</a:t>
            </a:r>
            <a:r>
              <a:rPr lang="en-GB" sz="2400" dirty="0">
                <a:latin typeface="Kozuka Gothic Pro R" pitchFamily="34" charset="-128"/>
                <a:ea typeface="Kozuka Gothic Pro R" pitchFamily="34" charset="-128"/>
              </a:rPr>
              <a:t> for particular wishes.  </a:t>
            </a:r>
          </a:p>
        </p:txBody>
      </p:sp>
      <p:pic>
        <p:nvPicPr>
          <p:cNvPr id="14" name="Picture 13" descr="Ema, japanese small wooden plaques which write prayer or wish on it">
            <a:extLst>
              <a:ext uri="{FF2B5EF4-FFF2-40B4-BE49-F238E27FC236}">
                <a16:creationId xmlns:a16="http://schemas.microsoft.com/office/drawing/2014/main" id="{D1F3974E-A867-4B6D-BAF8-15986F9F21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9" r="6413"/>
          <a:stretch/>
        </p:blipFill>
        <p:spPr bwMode="auto">
          <a:xfrm>
            <a:off x="827584" y="2542097"/>
            <a:ext cx="4234185" cy="3556975"/>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pic>
        <p:nvPicPr>
          <p:cNvPr id="15" name="Picture 14" descr="Arrow">
            <a:extLst>
              <a:ext uri="{FF2B5EF4-FFF2-40B4-BE49-F238E27FC236}">
                <a16:creationId xmlns:a16="http://schemas.microsoft.com/office/drawing/2014/main" id="{C5BF2B75-381D-4DB2-9B9A-5CEC7248B1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53" t="19191" b="15267"/>
          <a:stretch/>
        </p:blipFill>
        <p:spPr bwMode="auto">
          <a:xfrm>
            <a:off x="419711" y="2542097"/>
            <a:ext cx="5167214" cy="2938501"/>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15" descr="20200811 Okazaki shrines 9">
            <a:extLst>
              <a:ext uri="{FF2B5EF4-FFF2-40B4-BE49-F238E27FC236}">
                <a16:creationId xmlns:a16="http://schemas.microsoft.com/office/drawing/2014/main" id="{ABF89F12-E768-4AC2-972B-B1FDBA0D7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542097"/>
            <a:ext cx="5158016" cy="3435319"/>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622688" y="5134188"/>
            <a:ext cx="3837744" cy="1030573"/>
          </a:xfrm>
          <a:prstGeom prst="rect">
            <a:avLst/>
          </a:prstGeom>
          <a:solidFill>
            <a:schemeClr val="bg1"/>
          </a:solidFill>
          <a:ln w="28575">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a:solidFill>
                  <a:srgbClr val="FF0000"/>
                </a:solidFill>
                <a:latin typeface="Kristen ITC" panose="03050502040202030202" pitchFamily="66" charset="0"/>
              </a:rPr>
              <a:t>Ema</a:t>
            </a:r>
            <a:r>
              <a:rPr lang="en-GB" sz="2800" b="1" dirty="0">
                <a:solidFill>
                  <a:srgbClr val="FF0000"/>
                </a:solidFill>
                <a:latin typeface="Kristen ITC" panose="03050502040202030202" pitchFamily="66" charset="0"/>
              </a:rPr>
              <a:t> for a happy marriage</a:t>
            </a:r>
          </a:p>
        </p:txBody>
      </p:sp>
      <p:sp>
        <p:nvSpPr>
          <p:cNvPr id="18" name="Text Placeholder 2"/>
          <p:cNvSpPr txBox="1">
            <a:spLocks/>
          </p:cNvSpPr>
          <p:nvPr/>
        </p:nvSpPr>
        <p:spPr>
          <a:xfrm>
            <a:off x="4622688" y="5323077"/>
            <a:ext cx="3837744" cy="684163"/>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a:solidFill>
                  <a:srgbClr val="FF0000"/>
                </a:solidFill>
                <a:latin typeface="Kristen ITC" panose="03050502040202030202" pitchFamily="66" charset="0"/>
              </a:rPr>
              <a:t>Ema</a:t>
            </a:r>
            <a:r>
              <a:rPr lang="en-GB" sz="2800" b="1" dirty="0">
                <a:solidFill>
                  <a:srgbClr val="FF0000"/>
                </a:solidFill>
                <a:latin typeface="Kristen ITC" panose="03050502040202030202" pitchFamily="66" charset="0"/>
              </a:rPr>
              <a:t> to pass an exam</a:t>
            </a:r>
          </a:p>
        </p:txBody>
      </p:sp>
      <p:sp>
        <p:nvSpPr>
          <p:cNvPr id="19" name="Text Placeholder 2"/>
          <p:cNvSpPr txBox="1">
            <a:spLocks/>
          </p:cNvSpPr>
          <p:nvPr/>
        </p:nvSpPr>
        <p:spPr>
          <a:xfrm>
            <a:off x="4622688" y="5330711"/>
            <a:ext cx="3837744" cy="812484"/>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a:solidFill>
                  <a:srgbClr val="FF0000"/>
                </a:solidFill>
                <a:latin typeface="Kristen ITC" panose="03050502040202030202" pitchFamily="66" charset="0"/>
              </a:rPr>
              <a:t>Ema</a:t>
            </a:r>
            <a:r>
              <a:rPr lang="en-GB" sz="2800" b="1" dirty="0">
                <a:solidFill>
                  <a:srgbClr val="FF0000"/>
                </a:solidFill>
                <a:latin typeface="Kristen ITC" panose="03050502040202030202" pitchFamily="66" charset="0"/>
              </a:rPr>
              <a:t> for a safe birth</a:t>
            </a:r>
          </a:p>
        </p:txBody>
      </p:sp>
      <p:pic>
        <p:nvPicPr>
          <p:cNvPr id="20" name="Picture 19">
            <a:extLst>
              <a:ext uri="{FF2B5EF4-FFF2-40B4-BE49-F238E27FC236}">
                <a16:creationId xmlns:a16="http://schemas.microsoft.com/office/drawing/2014/main" id="{5E403DBF-20CF-4B77-9F65-F607408758EC}"/>
              </a:ext>
            </a:extLst>
          </p:cNvPr>
          <p:cNvPicPr>
            <a:picLocks noChangeAspect="1"/>
          </p:cNvPicPr>
          <p:nvPr/>
        </p:nvPicPr>
        <p:blipFill>
          <a:blip r:embed="rId6"/>
          <a:stretch>
            <a:fillRect/>
          </a:stretch>
        </p:blipFill>
        <p:spPr>
          <a:xfrm>
            <a:off x="76159" y="6435738"/>
            <a:ext cx="354000" cy="354000"/>
          </a:xfrm>
          <a:prstGeom prst="rect">
            <a:avLst/>
          </a:prstGeom>
        </p:spPr>
      </p:pic>
    </p:spTree>
    <p:extLst>
      <p:ext uri="{BB962C8B-B14F-4D97-AF65-F5344CB8AC3E}">
        <p14:creationId xmlns:p14="http://schemas.microsoft.com/office/powerpoint/2010/main" val="219492177"/>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a:xfrm>
            <a:off x="55136" y="6437101"/>
            <a:ext cx="903372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 </a:t>
            </a:r>
          </a:p>
        </p:txBody>
      </p:sp>
      <p:sp>
        <p:nvSpPr>
          <p:cNvPr id="10" name="TextBox 9"/>
          <p:cNvSpPr txBox="1"/>
          <p:nvPr/>
        </p:nvSpPr>
        <p:spPr>
          <a:xfrm>
            <a:off x="4211960" y="1844824"/>
            <a:ext cx="2232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1" name="TextBox 10"/>
          <p:cNvSpPr txBox="1"/>
          <p:nvPr/>
        </p:nvSpPr>
        <p:spPr>
          <a:xfrm>
            <a:off x="419711" y="420834"/>
            <a:ext cx="658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Make an ema</a:t>
            </a:r>
          </a:p>
        </p:txBody>
      </p:sp>
      <p:sp>
        <p:nvSpPr>
          <p:cNvPr id="13" name="TextBox 12"/>
          <p:cNvSpPr txBox="1"/>
          <p:nvPr/>
        </p:nvSpPr>
        <p:spPr>
          <a:xfrm>
            <a:off x="387589" y="1377527"/>
            <a:ext cx="396838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R" pitchFamily="34" charset="-128"/>
                <a:ea typeface="Kozuka Gothic Pro R" pitchFamily="34" charset="-128"/>
              </a:rPr>
              <a:t>Using the template, draw out your design on the front of your ema and then write your wish on the 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R" pitchFamily="34" charset="-128"/>
                <a:ea typeface="Kozuka Gothic Pro R" pitchFamily="34" charset="-128"/>
              </a:rPr>
              <a:t>What will you wish for?</a:t>
            </a:r>
            <a:endParaRPr kumimoji="0" lang="en-GB" sz="240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15" name="Picture 14">
            <a:extLst>
              <a:ext uri="{FF2B5EF4-FFF2-40B4-BE49-F238E27FC236}">
                <a16:creationId xmlns:a16="http://schemas.microsoft.com/office/drawing/2014/main" id="{FF0A6FC0-20B2-4F09-8794-60CAB7A93844}"/>
              </a:ext>
            </a:extLst>
          </p:cNvPr>
          <p:cNvPicPr>
            <a:picLocks noChangeAspect="1"/>
          </p:cNvPicPr>
          <p:nvPr/>
        </p:nvPicPr>
        <p:blipFill>
          <a:blip r:embed="rId3"/>
          <a:stretch>
            <a:fillRect/>
          </a:stretch>
        </p:blipFill>
        <p:spPr>
          <a:xfrm>
            <a:off x="76159" y="6435738"/>
            <a:ext cx="354000" cy="354000"/>
          </a:xfrm>
          <a:prstGeom prst="rect">
            <a:avLst/>
          </a:prstGeom>
        </p:spPr>
      </p:pic>
      <p:pic>
        <p:nvPicPr>
          <p:cNvPr id="4" name="Picture 3">
            <a:extLst>
              <a:ext uri="{FF2B5EF4-FFF2-40B4-BE49-F238E27FC236}">
                <a16:creationId xmlns:a16="http://schemas.microsoft.com/office/drawing/2014/main" id="{CFE4A116-B580-4F6D-BC04-588E9D8CDDCA}"/>
              </a:ext>
            </a:extLst>
          </p:cNvPr>
          <p:cNvPicPr>
            <a:picLocks noChangeAspect="1"/>
          </p:cNvPicPr>
          <p:nvPr/>
        </p:nvPicPr>
        <p:blipFill rotWithShape="1">
          <a:blip r:embed="rId4"/>
          <a:srcRect t="6951"/>
          <a:stretch/>
        </p:blipFill>
        <p:spPr>
          <a:xfrm>
            <a:off x="4601649" y="620688"/>
            <a:ext cx="4224335" cy="53285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6F76A8D-70BB-4B83-A7E4-C573EDA17207}"/>
              </a:ext>
            </a:extLst>
          </p:cNvPr>
          <p:cNvPicPr>
            <a:picLocks noChangeAspect="1"/>
          </p:cNvPicPr>
          <p:nvPr/>
        </p:nvPicPr>
        <p:blipFill>
          <a:blip r:embed="rId5"/>
          <a:stretch>
            <a:fillRect/>
          </a:stretch>
        </p:blipFill>
        <p:spPr>
          <a:xfrm>
            <a:off x="507532" y="4665895"/>
            <a:ext cx="3659656" cy="1781032"/>
          </a:xfrm>
          <a:prstGeom prst="rect">
            <a:avLst/>
          </a:prstGeom>
        </p:spPr>
      </p:pic>
    </p:spTree>
    <p:extLst>
      <p:ext uri="{BB962C8B-B14F-4D97-AF65-F5344CB8AC3E}">
        <p14:creationId xmlns:p14="http://schemas.microsoft.com/office/powerpoint/2010/main" val="517952295"/>
      </p:ext>
    </p:extLst>
  </p:cSld>
  <p:clrMapOvr>
    <a:masterClrMapping/>
  </p:clrMapOvr>
  <p:transition spd="slow" advClick="0" advTm="20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2"/>
          <p:cNvSpPr txBox="1">
            <a:spLocks/>
          </p:cNvSpPr>
          <p:nvPr/>
        </p:nvSpPr>
        <p:spPr>
          <a:xfrm>
            <a:off x="7377741" y="3322536"/>
            <a:ext cx="1152128" cy="1325921"/>
          </a:xfrm>
          <a:prstGeom prst="rect">
            <a:avLst/>
          </a:prstGeom>
          <a:solidFill>
            <a:schemeClr val="bg1"/>
          </a:solidFill>
          <a:ln w="28575">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ja-JP" altLang="en-US" sz="6600" b="1" dirty="0">
                <a:solidFill>
                  <a:schemeClr val="tx1"/>
                </a:solidFill>
                <a:latin typeface="MingLiU" panose="02020509000000000000" pitchFamily="49" charset="-120"/>
                <a:ea typeface="MingLiU" panose="02020509000000000000" pitchFamily="49" charset="-120"/>
              </a:rPr>
              <a:t>吉</a:t>
            </a:r>
            <a:endParaRPr lang="en-GB" sz="6600" b="1" dirty="0">
              <a:solidFill>
                <a:schemeClr val="tx1"/>
              </a:solidFill>
              <a:latin typeface="MingLiU" panose="02020509000000000000" pitchFamily="49" charset="-120"/>
              <a:ea typeface="MingLiU" panose="02020509000000000000" pitchFamily="49" charset="-120"/>
            </a:endParaRPr>
          </a:p>
        </p:txBody>
      </p:sp>
      <p:sp>
        <p:nvSpPr>
          <p:cNvPr id="21" name="Text Placeholder 2"/>
          <p:cNvSpPr txBox="1">
            <a:spLocks/>
          </p:cNvSpPr>
          <p:nvPr/>
        </p:nvSpPr>
        <p:spPr>
          <a:xfrm>
            <a:off x="2652205" y="1310991"/>
            <a:ext cx="3767581" cy="1507352"/>
          </a:xfrm>
          <a:prstGeom prst="rect">
            <a:avLst/>
          </a:prstGeom>
          <a:solidFill>
            <a:schemeClr val="bg1"/>
          </a:solidFill>
          <a:ln w="28575">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GB" sz="2000" dirty="0">
                <a:solidFill>
                  <a:schemeClr val="tx1"/>
                </a:solidFill>
                <a:latin typeface="Kozuka Gothic Pro R" pitchFamily="34" charset="-128"/>
                <a:ea typeface="Kozuka Gothic Pro R" pitchFamily="34" charset="-128"/>
              </a:rPr>
              <a:t>This says ‘</a:t>
            </a:r>
            <a:r>
              <a:rPr lang="en-GB" sz="2000" dirty="0" err="1">
                <a:solidFill>
                  <a:schemeClr val="tx1"/>
                </a:solidFill>
                <a:latin typeface="Kozuka Gothic Pro R" pitchFamily="34" charset="-128"/>
                <a:ea typeface="Kozuka Gothic Pro R" pitchFamily="34" charset="-128"/>
              </a:rPr>
              <a:t>omikuji</a:t>
            </a:r>
            <a:r>
              <a:rPr lang="en-GB" sz="2000" dirty="0">
                <a:solidFill>
                  <a:schemeClr val="tx1"/>
                </a:solidFill>
                <a:latin typeface="Kozuka Gothic Pro R" pitchFamily="34" charset="-128"/>
                <a:ea typeface="Kozuka Gothic Pro R" pitchFamily="34" charset="-128"/>
              </a:rPr>
              <a:t>’ in Japanese. There is also a number on the fortune.  This one is number 32.</a:t>
            </a:r>
          </a:p>
        </p:txBody>
      </p:sp>
      <p:sp>
        <p:nvSpPr>
          <p:cNvPr id="3" name="Slide Number Placeholder 2"/>
          <p:cNvSpPr>
            <a:spLocks noGrp="1"/>
          </p:cNvSpPr>
          <p:nvPr>
            <p:ph type="sldNum" sz="quarter" idx="12"/>
          </p:nvPr>
        </p:nvSpPr>
        <p:spPr/>
        <p:txBody>
          <a:bodyPr/>
          <a:lstStyle/>
          <a:p>
            <a:fld id="{7627D4DA-CA93-4100-9923-91CA0C97AC6D}" type="slidenum">
              <a:rPr lang="en-GB" smtClean="0"/>
              <a:t>32</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9788" y="6437101"/>
            <a:ext cx="9033728" cy="365125"/>
          </a:xfrm>
        </p:spPr>
        <p:txBody>
          <a:bodyPr/>
          <a:lstStyle/>
          <a:p>
            <a:endParaRPr lang="en-GB" dirty="0">
              <a:solidFill>
                <a:schemeClr val="bg1"/>
              </a:solidFill>
            </a:endParaRPr>
          </a:p>
          <a:p>
            <a:r>
              <a:rPr lang="en-GB" dirty="0">
                <a:solidFill>
                  <a:schemeClr val="bg1"/>
                </a:solidFill>
              </a:rPr>
              <a:t>©"</a:t>
            </a:r>
            <a:r>
              <a:rPr lang="en-GB" dirty="0">
                <a:solidFill>
                  <a:schemeClr val="bg1"/>
                </a:solidFill>
                <a:hlinkClick r:id="rId3"/>
              </a:rPr>
              <a:t>My </a:t>
            </a:r>
            <a:r>
              <a:rPr lang="en-GB" dirty="0" err="1">
                <a:solidFill>
                  <a:schemeClr val="bg1"/>
                </a:solidFill>
                <a:hlinkClick r:id="rId3"/>
              </a:rPr>
              <a:t>Omikuji</a:t>
            </a:r>
            <a:r>
              <a:rPr lang="en-GB" dirty="0">
                <a:solidFill>
                  <a:schemeClr val="bg1"/>
                </a:solidFill>
                <a:hlinkClick r:id="rId3"/>
              </a:rPr>
              <a:t> </a:t>
            </a:r>
            <a:r>
              <a:rPr lang="ja-JP" altLang="en-US" dirty="0">
                <a:solidFill>
                  <a:schemeClr val="bg1"/>
                </a:solidFill>
                <a:hlinkClick r:id="rId3"/>
              </a:rPr>
              <a:t>おみくじ </a:t>
            </a:r>
            <a:r>
              <a:rPr lang="en-US" altLang="ja-JP" dirty="0">
                <a:solidFill>
                  <a:schemeClr val="bg1"/>
                </a:solidFill>
                <a:hlinkClick r:id="rId3"/>
              </a:rPr>
              <a:t>2009</a:t>
            </a:r>
            <a:r>
              <a:rPr lang="en-US" altLang="ja-JP" dirty="0">
                <a:solidFill>
                  <a:schemeClr val="bg1"/>
                </a:solidFill>
              </a:rPr>
              <a:t>" </a:t>
            </a:r>
            <a:r>
              <a:rPr lang="en-GB" dirty="0">
                <a:solidFill>
                  <a:schemeClr val="bg1"/>
                </a:solidFill>
              </a:rPr>
              <a:t>by </a:t>
            </a:r>
            <a:r>
              <a:rPr lang="en-GB" dirty="0" err="1">
                <a:solidFill>
                  <a:schemeClr val="bg1"/>
                </a:solidFill>
                <a:hlinkClick r:id="rId4"/>
              </a:rPr>
              <a:t>lazysupper</a:t>
            </a:r>
            <a:r>
              <a:rPr lang="en-GB" dirty="0">
                <a:solidFill>
                  <a:schemeClr val="bg1"/>
                </a:solidFill>
              </a:rPr>
              <a:t> is licensed under </a:t>
            </a:r>
            <a:r>
              <a:rPr lang="en-GB" dirty="0">
                <a:solidFill>
                  <a:schemeClr val="bg1"/>
                </a:solidFill>
                <a:hlinkClick r:id="rId5"/>
              </a:rPr>
              <a:t>CC BY-NC-ND 2.0</a:t>
            </a:r>
            <a:r>
              <a:rPr lang="en-GB" dirty="0">
                <a:solidFill>
                  <a:schemeClr val="bg1"/>
                </a:solidFill>
              </a:rPr>
              <a:t>.</a:t>
            </a:r>
          </a:p>
          <a:p>
            <a:r>
              <a:rPr lang="en-GB" dirty="0"/>
              <a:t>Copy text</a:t>
            </a:r>
            <a:endParaRPr lang="en-GB" dirty="0">
              <a:solidFill>
                <a:schemeClr val="bg1"/>
              </a:solidFill>
            </a:endParaRPr>
          </a:p>
        </p:txBody>
      </p:sp>
      <p:sp>
        <p:nvSpPr>
          <p:cNvPr id="15" name="TextBox 14"/>
          <p:cNvSpPr txBox="1"/>
          <p:nvPr/>
        </p:nvSpPr>
        <p:spPr>
          <a:xfrm>
            <a:off x="323528" y="404664"/>
            <a:ext cx="8424936" cy="769441"/>
          </a:xfrm>
          <a:prstGeom prst="rect">
            <a:avLst/>
          </a:prstGeom>
          <a:noFill/>
        </p:spPr>
        <p:txBody>
          <a:bodyPr wrap="square" rtlCol="0">
            <a:spAutoFit/>
          </a:bodyPr>
          <a:lstStyle/>
          <a:p>
            <a:r>
              <a:rPr lang="en-US" sz="4400" b="1" dirty="0">
                <a:solidFill>
                  <a:srgbClr val="FF0000"/>
                </a:solidFill>
                <a:latin typeface="Kristen ITC" panose="03050502040202030202" pitchFamily="66" charset="0"/>
                <a:ea typeface="Kozuka Gothic Pro B" pitchFamily="34" charset="-128"/>
              </a:rPr>
              <a:t>Extension Activity: Omikuji</a:t>
            </a:r>
            <a:endParaRPr lang="en-GB" sz="4400" b="1" dirty="0">
              <a:solidFill>
                <a:srgbClr val="FF0000"/>
              </a:solidFill>
              <a:latin typeface="Kristen ITC" panose="03050502040202030202" pitchFamily="66" charset="0"/>
              <a:ea typeface="Kozuka Gothic Pro B" pitchFamily="34" charset="-128"/>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62" y="1286453"/>
            <a:ext cx="1261737" cy="4875543"/>
          </a:xfrm>
          <a:prstGeom prst="rect">
            <a:avLst/>
          </a:prstGeom>
          <a:ln w="15875">
            <a:solidFill>
              <a:schemeClr val="tx1"/>
            </a:solidFill>
          </a:ln>
        </p:spPr>
      </p:pic>
      <p:sp>
        <p:nvSpPr>
          <p:cNvPr id="11" name="Oval 10"/>
          <p:cNvSpPr/>
          <p:nvPr/>
        </p:nvSpPr>
        <p:spPr>
          <a:xfrm>
            <a:off x="509446" y="1092537"/>
            <a:ext cx="1512168" cy="81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cxnSpLocks/>
            <a:stCxn id="11" idx="6"/>
            <a:endCxn id="21" idx="1"/>
          </p:cNvCxnSpPr>
          <p:nvPr/>
        </p:nvCxnSpPr>
        <p:spPr>
          <a:xfrm>
            <a:off x="2021614" y="1499905"/>
            <a:ext cx="630591" cy="5647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b="89655"/>
          <a:stretch/>
        </p:blipFill>
        <p:spPr>
          <a:xfrm rot="16200000">
            <a:off x="6856179" y="1735240"/>
            <a:ext cx="2195253" cy="877522"/>
          </a:xfrm>
          <a:prstGeom prst="rect">
            <a:avLst/>
          </a:prstGeom>
        </p:spPr>
      </p:pic>
      <p:sp>
        <p:nvSpPr>
          <p:cNvPr id="29" name="Oval 28"/>
          <p:cNvSpPr/>
          <p:nvPr/>
        </p:nvSpPr>
        <p:spPr>
          <a:xfrm>
            <a:off x="761894" y="3588953"/>
            <a:ext cx="500897" cy="544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2"/>
          <p:cNvSpPr txBox="1">
            <a:spLocks/>
          </p:cNvSpPr>
          <p:nvPr/>
        </p:nvSpPr>
        <p:spPr>
          <a:xfrm>
            <a:off x="2652204" y="3247003"/>
            <a:ext cx="3767581" cy="856612"/>
          </a:xfrm>
          <a:prstGeom prst="rect">
            <a:avLst/>
          </a:prstGeom>
          <a:solidFill>
            <a:schemeClr val="bg1"/>
          </a:solidFill>
          <a:ln w="28575">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GB" sz="2000" dirty="0">
                <a:solidFill>
                  <a:schemeClr val="tx1"/>
                </a:solidFill>
                <a:latin typeface="Kozuka Gothic Pro R" pitchFamily="34" charset="-128"/>
                <a:ea typeface="Kozuka Gothic Pro R" pitchFamily="34" charset="-128"/>
              </a:rPr>
              <a:t>This is the fortune. This is a lucky one. </a:t>
            </a:r>
          </a:p>
        </p:txBody>
      </p:sp>
      <p:cxnSp>
        <p:nvCxnSpPr>
          <p:cNvPr id="31" name="Straight Connector 30"/>
          <p:cNvCxnSpPr>
            <a:stCxn id="29" idx="6"/>
            <a:endCxn id="30" idx="1"/>
          </p:cNvCxnSpPr>
          <p:nvPr/>
        </p:nvCxnSpPr>
        <p:spPr>
          <a:xfrm flipV="1">
            <a:off x="1262791" y="3675309"/>
            <a:ext cx="1389413" cy="1857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3"/>
            <a:endCxn id="36" idx="1"/>
          </p:cNvCxnSpPr>
          <p:nvPr/>
        </p:nvCxnSpPr>
        <p:spPr>
          <a:xfrm>
            <a:off x="6419785" y="3675309"/>
            <a:ext cx="957956" cy="310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a:stCxn id="21" idx="3"/>
            <a:endCxn id="28" idx="0"/>
          </p:cNvCxnSpPr>
          <p:nvPr/>
        </p:nvCxnSpPr>
        <p:spPr>
          <a:xfrm>
            <a:off x="6419786" y="2064667"/>
            <a:ext cx="1095259" cy="1093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60190" y="4221088"/>
            <a:ext cx="1397307" cy="182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
          <p:cNvSpPr txBox="1">
            <a:spLocks/>
          </p:cNvSpPr>
          <p:nvPr/>
        </p:nvSpPr>
        <p:spPr>
          <a:xfrm>
            <a:off x="2652205" y="4718015"/>
            <a:ext cx="5877664" cy="1325921"/>
          </a:xfrm>
          <a:prstGeom prst="rect">
            <a:avLst/>
          </a:prstGeom>
          <a:solidFill>
            <a:schemeClr val="bg1"/>
          </a:solidFill>
          <a:ln w="28575">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GB" sz="2000" dirty="0">
                <a:solidFill>
                  <a:schemeClr val="tx1"/>
                </a:solidFill>
                <a:latin typeface="Kozuka Gothic Pro R" pitchFamily="34" charset="-128"/>
                <a:ea typeface="Kozuka Gothic Pro R" pitchFamily="34" charset="-128"/>
              </a:rPr>
              <a:t>This part gives more specific details about the fortune. It might have information about health, lost items, romance, travel and so on.  </a:t>
            </a:r>
          </a:p>
        </p:txBody>
      </p:sp>
      <p:cxnSp>
        <p:nvCxnSpPr>
          <p:cNvPr id="53" name="Straight Connector 52"/>
          <p:cNvCxnSpPr>
            <a:stCxn id="45" idx="6"/>
            <a:endCxn id="46" idx="1"/>
          </p:cNvCxnSpPr>
          <p:nvPr/>
        </p:nvCxnSpPr>
        <p:spPr>
          <a:xfrm>
            <a:off x="1957497" y="5132512"/>
            <a:ext cx="694708" cy="2484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CDE2C78-26DE-4C7B-BA57-E6C67D11F4A6}"/>
              </a:ext>
            </a:extLst>
          </p:cNvPr>
          <p:cNvPicPr>
            <a:picLocks noChangeAspect="1"/>
          </p:cNvPicPr>
          <p:nvPr/>
        </p:nvPicPr>
        <p:blipFill>
          <a:blip r:embed="rId7"/>
          <a:stretch>
            <a:fillRect/>
          </a:stretch>
        </p:blipFill>
        <p:spPr>
          <a:xfrm>
            <a:off x="76159" y="6435738"/>
            <a:ext cx="354000" cy="354000"/>
          </a:xfrm>
          <a:prstGeom prst="rect">
            <a:avLst/>
          </a:prstGeom>
        </p:spPr>
      </p:pic>
    </p:spTree>
    <p:extLst>
      <p:ext uri="{BB962C8B-B14F-4D97-AF65-F5344CB8AC3E}">
        <p14:creationId xmlns:p14="http://schemas.microsoft.com/office/powerpoint/2010/main" val="1914319542"/>
      </p:ext>
    </p:extLst>
  </p:cSld>
  <p:clrMapOvr>
    <a:masterClrMapping/>
  </p:clrMapOvr>
  <p:transition spd="slow" advClick="0" advTm="200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9788" y="6437101"/>
            <a:ext cx="9033728" cy="365125"/>
          </a:xfrm>
        </p:spPr>
        <p:txBody>
          <a:bodyPr/>
          <a:lstStyle/>
          <a:p>
            <a:r>
              <a:rPr lang="en-GB" dirty="0">
                <a:solidFill>
                  <a:schemeClr val="bg1"/>
                </a:solidFill>
              </a:rPr>
              <a:t>©</a:t>
            </a:r>
            <a:r>
              <a:rPr lang="en-GB" dirty="0">
                <a:solidFill>
                  <a:schemeClr val="bg1"/>
                </a:solidFill>
                <a:hlinkClick r:id="rId3"/>
              </a:rPr>
              <a:t>My fortune at </a:t>
            </a:r>
            <a:r>
              <a:rPr lang="en-GB" dirty="0" err="1">
                <a:solidFill>
                  <a:schemeClr val="bg1"/>
                </a:solidFill>
                <a:hlinkClick r:id="rId3"/>
              </a:rPr>
              <a:t>Senso-ji</a:t>
            </a:r>
            <a:r>
              <a:rPr lang="en-GB" dirty="0">
                <a:solidFill>
                  <a:schemeClr val="bg1"/>
                </a:solidFill>
              </a:rPr>
              <a:t> </a:t>
            </a:r>
            <a:r>
              <a:rPr lang="en-GB" dirty="0" err="1">
                <a:solidFill>
                  <a:schemeClr val="bg1"/>
                </a:solidFill>
              </a:rPr>
              <a:t>by</a:t>
            </a:r>
            <a:r>
              <a:rPr lang="en-GB" dirty="0" err="1">
                <a:solidFill>
                  <a:schemeClr val="bg1"/>
                </a:solidFill>
                <a:hlinkClick r:id="rId4"/>
              </a:rPr>
              <a:t>Andrea</a:t>
            </a:r>
            <a:r>
              <a:rPr lang="en-GB" dirty="0">
                <a:solidFill>
                  <a:schemeClr val="bg1"/>
                </a:solidFill>
                <a:hlinkClick r:id="rId4"/>
              </a:rPr>
              <a:t> Schaffer</a:t>
            </a:r>
            <a:r>
              <a:rPr lang="en-GB" dirty="0">
                <a:solidFill>
                  <a:schemeClr val="bg1"/>
                </a:solidFill>
              </a:rPr>
              <a:t> is licensed under  CCBY 2.0</a:t>
            </a:r>
          </a:p>
        </p:txBody>
      </p:sp>
      <p:sp>
        <p:nvSpPr>
          <p:cNvPr id="15" name="TextBox 14"/>
          <p:cNvSpPr txBox="1"/>
          <p:nvPr/>
        </p:nvSpPr>
        <p:spPr>
          <a:xfrm>
            <a:off x="323528" y="404664"/>
            <a:ext cx="8424936" cy="769441"/>
          </a:xfrm>
          <a:prstGeom prst="rect">
            <a:avLst/>
          </a:prstGeom>
          <a:noFill/>
        </p:spPr>
        <p:txBody>
          <a:bodyPr wrap="square" rtlCol="0">
            <a:spAutoFit/>
          </a:bodyPr>
          <a:lstStyle/>
          <a:p>
            <a:r>
              <a:rPr lang="en-US" sz="4400" b="1" dirty="0">
                <a:solidFill>
                  <a:srgbClr val="FF0000"/>
                </a:solidFill>
                <a:latin typeface="Kristen ITC" panose="03050502040202030202" pitchFamily="66" charset="0"/>
                <a:ea typeface="Kozuka Gothic Pro B" pitchFamily="34" charset="-128"/>
              </a:rPr>
              <a:t>Example </a:t>
            </a:r>
            <a:r>
              <a:rPr lang="en-US" sz="4400" b="1" dirty="0" err="1">
                <a:solidFill>
                  <a:srgbClr val="FF0000"/>
                </a:solidFill>
                <a:latin typeface="Kristen ITC" panose="03050502040202030202" pitchFamily="66" charset="0"/>
                <a:ea typeface="Kozuka Gothic Pro B" pitchFamily="34" charset="-128"/>
              </a:rPr>
              <a:t>omikuji</a:t>
            </a:r>
            <a:r>
              <a:rPr lang="en-US" sz="4400" b="1" dirty="0">
                <a:solidFill>
                  <a:srgbClr val="FF0000"/>
                </a:solidFill>
                <a:latin typeface="Kristen ITC" panose="03050502040202030202" pitchFamily="66" charset="0"/>
                <a:ea typeface="Kozuka Gothic Pro B" pitchFamily="34" charset="-128"/>
              </a:rPr>
              <a:t> - lucky</a:t>
            </a:r>
            <a:endParaRPr lang="en-GB" sz="4400" b="1" dirty="0">
              <a:solidFill>
                <a:srgbClr val="FF0000"/>
              </a:solidFill>
              <a:latin typeface="Kristen ITC" panose="03050502040202030202" pitchFamily="66" charset="0"/>
              <a:ea typeface="Kozuka Gothic Pro B" pitchFamily="34" charset="-128"/>
            </a:endParaRPr>
          </a:p>
        </p:txBody>
      </p:sp>
      <p:sp>
        <p:nvSpPr>
          <p:cNvPr id="5" name="TextBox 4"/>
          <p:cNvSpPr txBox="1"/>
          <p:nvPr/>
        </p:nvSpPr>
        <p:spPr>
          <a:xfrm>
            <a:off x="395536" y="1412776"/>
            <a:ext cx="7497565" cy="461665"/>
          </a:xfrm>
          <a:prstGeom prst="rect">
            <a:avLst/>
          </a:prstGeom>
          <a:noFill/>
        </p:spPr>
        <p:txBody>
          <a:bodyPr wrap="none" rtlCol="0">
            <a:spAutoFit/>
          </a:bodyPr>
          <a:lstStyle/>
          <a:p>
            <a:r>
              <a:rPr lang="en-GB" sz="2400" dirty="0">
                <a:latin typeface="Kozuka Gothic Pro R" pitchFamily="34" charset="-128"/>
                <a:ea typeface="Kozuka Gothic Pro R" pitchFamily="34" charset="-128"/>
              </a:rPr>
              <a:t>Some shrines and temples sell fortunes in English too.</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2338" t="31307" r="13536" b="14158"/>
          <a:stretch/>
        </p:blipFill>
        <p:spPr>
          <a:xfrm>
            <a:off x="572396" y="2132856"/>
            <a:ext cx="7621578" cy="3418324"/>
          </a:xfrm>
          <a:prstGeom prst="rect">
            <a:avLst/>
          </a:prstGeom>
        </p:spPr>
      </p:pic>
      <p:pic>
        <p:nvPicPr>
          <p:cNvPr id="8" name="Picture 7">
            <a:extLst>
              <a:ext uri="{FF2B5EF4-FFF2-40B4-BE49-F238E27FC236}">
                <a16:creationId xmlns:a16="http://schemas.microsoft.com/office/drawing/2014/main" id="{183D8EB6-F829-45B5-BC88-46700947C4A0}"/>
              </a:ext>
            </a:extLst>
          </p:cNvPr>
          <p:cNvPicPr>
            <a:picLocks noChangeAspect="1"/>
          </p:cNvPicPr>
          <p:nvPr/>
        </p:nvPicPr>
        <p:blipFill>
          <a:blip r:embed="rId6"/>
          <a:stretch>
            <a:fillRect/>
          </a:stretch>
        </p:blipFill>
        <p:spPr>
          <a:xfrm>
            <a:off x="76159" y="6435738"/>
            <a:ext cx="354000" cy="354000"/>
          </a:xfrm>
          <a:prstGeom prst="rect">
            <a:avLst/>
          </a:prstGeom>
        </p:spPr>
      </p:pic>
    </p:spTree>
    <p:extLst>
      <p:ext uri="{BB962C8B-B14F-4D97-AF65-F5344CB8AC3E}">
        <p14:creationId xmlns:p14="http://schemas.microsoft.com/office/powerpoint/2010/main" val="4167271536"/>
      </p:ext>
    </p:extLst>
  </p:cSld>
  <p:clrMapOvr>
    <a:masterClrMapping/>
  </p:clrMapOvr>
  <p:transition spd="slow" advClick="0" advTm="2000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34</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a:solidFill>
                <a:schemeClr val="bg1"/>
              </a:solidFill>
            </a:endParaRPr>
          </a:p>
          <a:p>
            <a:r>
              <a:rPr lang="en-GB" dirty="0">
                <a:solidFill>
                  <a:schemeClr val="bg1"/>
                </a:solidFill>
              </a:rPr>
              <a:t>©The Japan Society</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a:t> </a:t>
            </a:r>
          </a:p>
        </p:txBody>
      </p:sp>
      <p:sp>
        <p:nvSpPr>
          <p:cNvPr id="15" name="TextBox 14"/>
          <p:cNvSpPr txBox="1"/>
          <p:nvPr/>
        </p:nvSpPr>
        <p:spPr>
          <a:xfrm>
            <a:off x="423178" y="404664"/>
            <a:ext cx="7317174"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Example </a:t>
            </a:r>
            <a:r>
              <a:rPr lang="en-GB" sz="4400" b="1" dirty="0" err="1">
                <a:solidFill>
                  <a:srgbClr val="FF0000"/>
                </a:solidFill>
                <a:latin typeface="Kristen ITC" panose="03050502040202030202" pitchFamily="66" charset="0"/>
                <a:ea typeface="Kozuka Gothic Pro B" pitchFamily="34" charset="-128"/>
              </a:rPr>
              <a:t>omikuji</a:t>
            </a:r>
            <a:r>
              <a:rPr lang="en-GB" sz="4400" b="1" dirty="0">
                <a:solidFill>
                  <a:srgbClr val="FF0000"/>
                </a:solidFill>
                <a:latin typeface="Kristen ITC" panose="03050502040202030202" pitchFamily="66" charset="0"/>
                <a:ea typeface="Kozuka Gothic Pro B" pitchFamily="34" charset="-128"/>
              </a:rPr>
              <a:t> – no luck</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231" t="17306" b="20615"/>
          <a:stretch/>
        </p:blipFill>
        <p:spPr>
          <a:xfrm>
            <a:off x="423178" y="1556792"/>
            <a:ext cx="8299938" cy="4257379"/>
          </a:xfrm>
          <a:prstGeom prst="rect">
            <a:avLst/>
          </a:prstGeom>
        </p:spPr>
      </p:pic>
      <p:pic>
        <p:nvPicPr>
          <p:cNvPr id="9" name="Picture 8">
            <a:extLst>
              <a:ext uri="{FF2B5EF4-FFF2-40B4-BE49-F238E27FC236}">
                <a16:creationId xmlns:a16="http://schemas.microsoft.com/office/drawing/2014/main" id="{9058910D-AFF0-481A-BC96-B6598B678174}"/>
              </a:ext>
            </a:extLst>
          </p:cNvPr>
          <p:cNvPicPr>
            <a:picLocks noChangeAspect="1"/>
          </p:cNvPicPr>
          <p:nvPr/>
        </p:nvPicPr>
        <p:blipFill>
          <a:blip r:embed="rId4"/>
          <a:stretch>
            <a:fillRect/>
          </a:stretch>
        </p:blipFill>
        <p:spPr>
          <a:xfrm>
            <a:off x="76159" y="6435738"/>
            <a:ext cx="354000" cy="354000"/>
          </a:xfrm>
          <a:prstGeom prst="rect">
            <a:avLst/>
          </a:prstGeom>
        </p:spPr>
      </p:pic>
    </p:spTree>
    <p:extLst>
      <p:ext uri="{BB962C8B-B14F-4D97-AF65-F5344CB8AC3E}">
        <p14:creationId xmlns:p14="http://schemas.microsoft.com/office/powerpoint/2010/main" val="2237368576"/>
      </p:ext>
    </p:extLst>
  </p:cSld>
  <p:clrMapOvr>
    <a:masterClrMapping/>
  </p:clrMapOvr>
  <p:transition spd="slow" advClick="0" advTm="2000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323528" y="404664"/>
            <a:ext cx="8424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Extension Activity: </a:t>
            </a:r>
            <a:r>
              <a:rPr lang="en-US" sz="4400" b="1" dirty="0">
                <a:solidFill>
                  <a:srgbClr val="FF0000"/>
                </a:solidFill>
                <a:latin typeface="Kristen ITC" panose="03050502040202030202" pitchFamily="66" charset="0"/>
                <a:ea typeface="Kozuka Gothic Pro B" pitchFamily="34" charset="-128"/>
              </a:rPr>
              <a:t>O</a:t>
            </a:r>
            <a:r>
              <a:rPr kumimoji="0" lang="en-US" sz="4400" b="1" i="0" u="none" strike="noStrike" kern="1200" cap="none" spc="0" normalizeH="0" baseline="0" noProof="0" dirty="0" err="1">
                <a:ln>
                  <a:noFill/>
                </a:ln>
                <a:solidFill>
                  <a:srgbClr val="FF0000"/>
                </a:solidFill>
                <a:effectLst/>
                <a:uLnTx/>
                <a:uFillTx/>
                <a:latin typeface="Kristen ITC" panose="03050502040202030202" pitchFamily="66" charset="0"/>
                <a:ea typeface="Kozuka Gothic Pro B" pitchFamily="34" charset="-128"/>
                <a:cs typeface="+mn-cs"/>
              </a:rPr>
              <a:t>mikuji</a:t>
            </a:r>
            <a:endParaRPr kumimoji="0" lang="en-GB"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20" name="Picture 19">
            <a:extLst>
              <a:ext uri="{FF2B5EF4-FFF2-40B4-BE49-F238E27FC236}">
                <a16:creationId xmlns:a16="http://schemas.microsoft.com/office/drawing/2014/main" id="{2CDE2C78-26DE-4C7B-BA57-E6C67D11F4A6}"/>
              </a:ext>
            </a:extLst>
          </p:cNvPr>
          <p:cNvPicPr>
            <a:picLocks noChangeAspect="1"/>
          </p:cNvPicPr>
          <p:nvPr/>
        </p:nvPicPr>
        <p:blipFill>
          <a:blip r:embed="rId3"/>
          <a:stretch>
            <a:fillRect/>
          </a:stretch>
        </p:blipFill>
        <p:spPr>
          <a:xfrm>
            <a:off x="76159" y="6435738"/>
            <a:ext cx="354000" cy="354000"/>
          </a:xfrm>
          <a:prstGeom prst="rect">
            <a:avLst/>
          </a:prstGeom>
        </p:spPr>
      </p:pic>
      <p:sp>
        <p:nvSpPr>
          <p:cNvPr id="22" name="Footer Placeholder 5">
            <a:extLst>
              <a:ext uri="{FF2B5EF4-FFF2-40B4-BE49-F238E27FC236}">
                <a16:creationId xmlns:a16="http://schemas.microsoft.com/office/drawing/2014/main" id="{334D61F1-FAE4-43A5-90C7-FAA90CA2CCF8}"/>
              </a:ext>
            </a:extLst>
          </p:cNvPr>
          <p:cNvSpPr>
            <a:spLocks noGrp="1"/>
          </p:cNvSpPr>
          <p:nvPr>
            <p:ph type="ftr" sz="quarter" idx="11"/>
          </p:nvPr>
        </p:nvSpPr>
        <p:spPr>
          <a:xfrm>
            <a:off x="2768" y="6356350"/>
            <a:ext cx="9033728" cy="365125"/>
          </a:xfrm>
        </p:spPr>
        <p:txBody>
          <a:bodyPr/>
          <a:lstStyle/>
          <a:p>
            <a:endParaRPr lang="en-GB" dirty="0">
              <a:solidFill>
                <a:schemeClr val="bg1"/>
              </a:solidFill>
            </a:endParaRPr>
          </a:p>
          <a:p>
            <a:r>
              <a:rPr lang="en-GB" dirty="0">
                <a:solidFill>
                  <a:schemeClr val="bg1"/>
                </a:solidFill>
              </a:rPr>
              <a:t>©The Japan Society</a:t>
            </a:r>
          </a:p>
        </p:txBody>
      </p:sp>
      <p:pic>
        <p:nvPicPr>
          <p:cNvPr id="4" name="Picture 3">
            <a:extLst>
              <a:ext uri="{FF2B5EF4-FFF2-40B4-BE49-F238E27FC236}">
                <a16:creationId xmlns:a16="http://schemas.microsoft.com/office/drawing/2014/main" id="{21A95ACA-044C-409C-A71F-90870E248350}"/>
              </a:ext>
            </a:extLst>
          </p:cNvPr>
          <p:cNvPicPr>
            <a:picLocks noChangeAspect="1"/>
          </p:cNvPicPr>
          <p:nvPr/>
        </p:nvPicPr>
        <p:blipFill>
          <a:blip r:embed="rId4"/>
          <a:stretch>
            <a:fillRect/>
          </a:stretch>
        </p:blipFill>
        <p:spPr>
          <a:xfrm>
            <a:off x="4517152" y="1340768"/>
            <a:ext cx="4147094" cy="4515602"/>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1B93AD25-6B51-465A-8465-37634C75B791}"/>
              </a:ext>
            </a:extLst>
          </p:cNvPr>
          <p:cNvSpPr txBox="1"/>
          <p:nvPr/>
        </p:nvSpPr>
        <p:spPr>
          <a:xfrm>
            <a:off x="387589" y="1377527"/>
            <a:ext cx="39683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Using the worksheet, write an omikuji fortune and swap and share with your classmates!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R" pitchFamily="34" charset="-128"/>
              <a:ea typeface="Kozuka Gothic Pro R"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How lucky will you be?</a:t>
            </a:r>
          </a:p>
        </p:txBody>
      </p:sp>
      <p:pic>
        <p:nvPicPr>
          <p:cNvPr id="5" name="Picture 4">
            <a:extLst>
              <a:ext uri="{FF2B5EF4-FFF2-40B4-BE49-F238E27FC236}">
                <a16:creationId xmlns:a16="http://schemas.microsoft.com/office/drawing/2014/main" id="{52508210-F5ED-4EA1-9A90-C3990DFF20A5}"/>
              </a:ext>
            </a:extLst>
          </p:cNvPr>
          <p:cNvPicPr>
            <a:picLocks noChangeAspect="1"/>
          </p:cNvPicPr>
          <p:nvPr/>
        </p:nvPicPr>
        <p:blipFill>
          <a:blip r:embed="rId5"/>
          <a:stretch>
            <a:fillRect/>
          </a:stretch>
        </p:blipFill>
        <p:spPr>
          <a:xfrm rot="2371205">
            <a:off x="1680976" y="3880611"/>
            <a:ext cx="1381614" cy="2142037"/>
          </a:xfrm>
          <a:prstGeom prst="rect">
            <a:avLst/>
          </a:prstGeom>
        </p:spPr>
      </p:pic>
    </p:spTree>
    <p:extLst>
      <p:ext uri="{BB962C8B-B14F-4D97-AF65-F5344CB8AC3E}">
        <p14:creationId xmlns:p14="http://schemas.microsoft.com/office/powerpoint/2010/main" val="2810124835"/>
      </p:ext>
    </p:extLst>
  </p:cSld>
  <p:clrMapOvr>
    <a:masterClrMapping/>
  </p:clrMapOvr>
  <p:transition spd="slow" advClick="0" advTm="20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4797152"/>
            <a:ext cx="7619652" cy="108012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467544" y="568583"/>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Reflection</a:t>
            </a:r>
          </a:p>
        </p:txBody>
      </p:sp>
      <p:sp>
        <p:nvSpPr>
          <p:cNvPr id="17" name="Footer Placeholder 7"/>
          <p:cNvSpPr>
            <a:spLocks noGrp="1"/>
          </p:cNvSpPr>
          <p:nvPr>
            <p:ph type="ftr" sz="quarter" idx="11"/>
          </p:nvPr>
        </p:nvSpPr>
        <p:spPr>
          <a:xfrm>
            <a:off x="0" y="6356350"/>
            <a:ext cx="9143999" cy="365125"/>
          </a:xfrm>
        </p:spPr>
        <p:txBody>
          <a:bodyPr/>
          <a:lstStyle/>
          <a:p>
            <a:r>
              <a:rPr lang="en-GB" dirty="0">
                <a:solidFill>
                  <a:schemeClr val="bg1">
                    <a:lumMod val="95000"/>
                  </a:schemeClr>
                </a:solidFill>
              </a:rPr>
              <a:t>©The Japan Society</a:t>
            </a:r>
          </a:p>
        </p:txBody>
      </p:sp>
      <p:sp>
        <p:nvSpPr>
          <p:cNvPr id="4" name="TextBox 3"/>
          <p:cNvSpPr txBox="1"/>
          <p:nvPr/>
        </p:nvSpPr>
        <p:spPr>
          <a:xfrm>
            <a:off x="683568" y="1844824"/>
            <a:ext cx="7619652" cy="3693319"/>
          </a:xfrm>
          <a:prstGeom prst="rect">
            <a:avLst/>
          </a:prstGeom>
          <a:noFill/>
        </p:spPr>
        <p:txBody>
          <a:bodyPr wrap="square" rtlCol="0">
            <a:spAutoFit/>
          </a:bodyPr>
          <a:lstStyle/>
          <a:p>
            <a:pPr marL="285750" indent="-285750">
              <a:buFont typeface="Arial" panose="020B0604020202020204" pitchFamily="34" charset="0"/>
              <a:buChar char="•"/>
            </a:pPr>
            <a:r>
              <a:rPr lang="en-GB" sz="2600" b="1" dirty="0">
                <a:latin typeface="Kozuka Gothic Pro R" pitchFamily="34" charset="-128"/>
                <a:ea typeface="Kozuka Gothic Pro R" pitchFamily="34" charset="-128"/>
              </a:rPr>
              <a:t>Shinto</a:t>
            </a:r>
            <a:r>
              <a:rPr lang="en-GB" sz="2600" dirty="0">
                <a:latin typeface="Kozuka Gothic Pro R" pitchFamily="34" charset="-128"/>
                <a:ea typeface="Kozuka Gothic Pro R" pitchFamily="34" charset="-128"/>
              </a:rPr>
              <a:t> is Japan’s own ________ .</a:t>
            </a:r>
          </a:p>
          <a:p>
            <a:pPr marL="285750" indent="-285750">
              <a:buFont typeface="Arial" panose="020B0604020202020204" pitchFamily="34" charset="0"/>
              <a:buChar char="•"/>
            </a:pPr>
            <a:endParaRPr lang="en-GB" sz="26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a:latin typeface="Kozuka Gothic Pro R" pitchFamily="34" charset="-128"/>
                <a:ea typeface="Kozuka Gothic Pro R" pitchFamily="34" charset="-128"/>
              </a:rPr>
              <a:t>The symbol of Shinto is the ________ gate.</a:t>
            </a:r>
          </a:p>
          <a:p>
            <a:pPr marL="285750" indent="-285750">
              <a:buFont typeface="Arial" panose="020B0604020202020204" pitchFamily="34" charset="0"/>
              <a:buChar char="•"/>
            </a:pPr>
            <a:endParaRPr lang="en-GB" sz="26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a:latin typeface="Kozuka Gothic Pro R" pitchFamily="34" charset="-128"/>
                <a:ea typeface="Kozuka Gothic Pro R" pitchFamily="34" charset="-128"/>
              </a:rPr>
              <a:t>Followers of Shinto believe in gods or spirits called ________ .</a:t>
            </a:r>
          </a:p>
          <a:p>
            <a:br>
              <a:rPr lang="en-GB" sz="2600" dirty="0">
                <a:latin typeface="Kozuka Gothic Pro R" pitchFamily="34" charset="-128"/>
                <a:ea typeface="Kozuka Gothic Pro R" pitchFamily="34" charset="-128"/>
              </a:rPr>
            </a:br>
            <a:br>
              <a:rPr lang="en-GB" sz="2600" dirty="0">
                <a:latin typeface="Kozuka Gothic Pro R" pitchFamily="34" charset="-128"/>
                <a:ea typeface="Kozuka Gothic Pro R" pitchFamily="34" charset="-128"/>
              </a:rPr>
            </a:br>
            <a:endParaRPr lang="en-GB" sz="2600" dirty="0">
              <a:latin typeface="Kozuka Gothic Pro R" pitchFamily="34" charset="-128"/>
              <a:ea typeface="Kozuka Gothic Pro R" pitchFamily="34" charset="-128"/>
            </a:endParaRPr>
          </a:p>
        </p:txBody>
      </p:sp>
      <p:sp>
        <p:nvSpPr>
          <p:cNvPr id="5" name="TextBox 4"/>
          <p:cNvSpPr txBox="1"/>
          <p:nvPr/>
        </p:nvSpPr>
        <p:spPr>
          <a:xfrm>
            <a:off x="3701306" y="5156702"/>
            <a:ext cx="1584176"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religion </a:t>
            </a:r>
          </a:p>
        </p:txBody>
      </p:sp>
      <p:sp>
        <p:nvSpPr>
          <p:cNvPr id="9" name="TextBox 8"/>
          <p:cNvSpPr txBox="1"/>
          <p:nvPr/>
        </p:nvSpPr>
        <p:spPr>
          <a:xfrm>
            <a:off x="1385646" y="5156703"/>
            <a:ext cx="972108" cy="492443"/>
          </a:xfrm>
          <a:prstGeom prst="rect">
            <a:avLst/>
          </a:prstGeom>
          <a:noFill/>
        </p:spPr>
        <p:txBody>
          <a:bodyPr wrap="square" rtlCol="0">
            <a:spAutoFit/>
          </a:bodyPr>
          <a:lstStyle/>
          <a:p>
            <a:r>
              <a:rPr lang="en-GB" sz="2600" dirty="0" err="1">
                <a:latin typeface="Kozuka Gothic Pro B" pitchFamily="34" charset="-128"/>
                <a:ea typeface="Kozuka Gothic Pro B" pitchFamily="34" charset="-128"/>
              </a:rPr>
              <a:t>torii</a:t>
            </a:r>
            <a:r>
              <a:rPr lang="en-GB" sz="2600" dirty="0">
                <a:latin typeface="Kozuka Gothic Pro B" pitchFamily="34" charset="-128"/>
                <a:ea typeface="Kozuka Gothic Pro B" pitchFamily="34" charset="-128"/>
              </a:rPr>
              <a:t>  </a:t>
            </a:r>
          </a:p>
        </p:txBody>
      </p:sp>
      <p:sp>
        <p:nvSpPr>
          <p:cNvPr id="10" name="TextBox 9"/>
          <p:cNvSpPr txBox="1"/>
          <p:nvPr/>
        </p:nvSpPr>
        <p:spPr>
          <a:xfrm>
            <a:off x="6343563" y="5159515"/>
            <a:ext cx="1129926"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kami   </a:t>
            </a:r>
          </a:p>
        </p:txBody>
      </p:sp>
      <p:pic>
        <p:nvPicPr>
          <p:cNvPr id="11" name="Picture 10">
            <a:extLst>
              <a:ext uri="{FF2B5EF4-FFF2-40B4-BE49-F238E27FC236}">
                <a16:creationId xmlns:a16="http://schemas.microsoft.com/office/drawing/2014/main" id="{B42859EA-9A7A-49C2-8C69-0FD760376E1C}"/>
              </a:ext>
            </a:extLst>
          </p:cNvPr>
          <p:cNvPicPr>
            <a:picLocks noChangeAspect="1"/>
          </p:cNvPicPr>
          <p:nvPr/>
        </p:nvPicPr>
        <p:blipFill>
          <a:blip r:embed="rId3"/>
          <a:stretch>
            <a:fillRect/>
          </a:stretch>
        </p:blipFill>
        <p:spPr>
          <a:xfrm>
            <a:off x="107504" y="6342496"/>
            <a:ext cx="392832" cy="392832"/>
          </a:xfrm>
          <a:prstGeom prst="rect">
            <a:avLst/>
          </a:prstGeom>
        </p:spPr>
      </p:pic>
    </p:spTree>
    <p:extLst>
      <p:ext uri="{BB962C8B-B14F-4D97-AF65-F5344CB8AC3E}">
        <p14:creationId xmlns:p14="http://schemas.microsoft.com/office/powerpoint/2010/main" val="532778218"/>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82535E-6 L 0.06389 -0.48693 " pathEditMode="relative" rAng="0" ptsTypes="AA">
                                      <p:cBhvr>
                                        <p:cTn id="6" dur="2000" fill="hold"/>
                                        <p:tgtEl>
                                          <p:spTgt spid="5">
                                            <p:txEl>
                                              <p:pRg st="0" end="0"/>
                                            </p:txEl>
                                          </p:spTgt>
                                        </p:tgtEl>
                                        <p:attrNameLst>
                                          <p:attrName>ppt_x</p:attrName>
                                          <p:attrName>ppt_y</p:attrName>
                                        </p:attrNameLst>
                                      </p:cBhvr>
                                      <p:rCtr x="3194" y="-243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4.82535E-6 L 0.43698 -0.3715 " pathEditMode="relative" rAng="0" ptsTypes="AA">
                                      <p:cBhvr>
                                        <p:cTn id="10" dur="2000" fill="hold"/>
                                        <p:tgtEl>
                                          <p:spTgt spid="9"/>
                                        </p:tgtEl>
                                        <p:attrNameLst>
                                          <p:attrName>ppt_x</p:attrName>
                                          <p:attrName>ppt_y</p:attrName>
                                        </p:attrNameLst>
                                      </p:cBhvr>
                                      <p:rCtr x="21840" y="-185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44444E-6 2.53296E-6 L -0.45243 -0.19362 " pathEditMode="relative" rAng="0" ptsTypes="AA">
                                      <p:cBhvr>
                                        <p:cTn id="14" dur="2000" fill="hold"/>
                                        <p:tgtEl>
                                          <p:spTgt spid="10"/>
                                        </p:tgtEl>
                                        <p:attrNameLst>
                                          <p:attrName>ppt_x</p:attrName>
                                          <p:attrName>ppt_y</p:attrName>
                                        </p:attrNameLst>
                                      </p:cBhvr>
                                      <p:rCtr x="-22622" y="-96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323528" y="568583"/>
            <a:ext cx="6372196"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Reflection</a:t>
            </a:r>
          </a:p>
        </p:txBody>
      </p:sp>
      <p:sp>
        <p:nvSpPr>
          <p:cNvPr id="17" name="Footer Placeholder 7"/>
          <p:cNvSpPr>
            <a:spLocks noGrp="1"/>
          </p:cNvSpPr>
          <p:nvPr>
            <p:ph type="ftr" sz="quarter" idx="11"/>
          </p:nvPr>
        </p:nvSpPr>
        <p:spPr>
          <a:xfrm>
            <a:off x="0" y="6356350"/>
            <a:ext cx="9143999" cy="365125"/>
          </a:xfrm>
        </p:spPr>
        <p:txBody>
          <a:bodyPr/>
          <a:lstStyle/>
          <a:p>
            <a:r>
              <a:rPr lang="en-GB" dirty="0">
                <a:solidFill>
                  <a:schemeClr val="bg1">
                    <a:lumMod val="95000"/>
                  </a:schemeClr>
                </a:solidFill>
              </a:rPr>
              <a:t>©The Japan Society</a:t>
            </a:r>
          </a:p>
        </p:txBody>
      </p:sp>
      <p:sp>
        <p:nvSpPr>
          <p:cNvPr id="9" name="TextBox 8"/>
          <p:cNvSpPr txBox="1"/>
          <p:nvPr/>
        </p:nvSpPr>
        <p:spPr>
          <a:xfrm>
            <a:off x="683568" y="1844824"/>
            <a:ext cx="7992888" cy="3693319"/>
          </a:xfrm>
          <a:prstGeom prst="rect">
            <a:avLst/>
          </a:prstGeom>
          <a:noFill/>
        </p:spPr>
        <p:txBody>
          <a:bodyPr wrap="square" rtlCol="0">
            <a:spAutoFit/>
          </a:bodyPr>
          <a:lstStyle/>
          <a:p>
            <a:pPr marL="285750" indent="-285750">
              <a:buFont typeface="Arial" panose="020B0604020202020204" pitchFamily="34" charset="0"/>
              <a:buChar char="•"/>
            </a:pPr>
            <a:r>
              <a:rPr lang="en-GB" sz="2600" b="1" dirty="0">
                <a:latin typeface="Kozuka Gothic Pro R" pitchFamily="34" charset="-128"/>
                <a:ea typeface="Kozuka Gothic Pro R" pitchFamily="34" charset="-128"/>
              </a:rPr>
              <a:t>Buddhism</a:t>
            </a:r>
            <a:r>
              <a:rPr lang="en-GB" sz="2600" dirty="0">
                <a:latin typeface="Kozuka Gothic Pro R" pitchFamily="34" charset="-128"/>
                <a:ea typeface="Kozuka Gothic Pro R" pitchFamily="34" charset="-128"/>
              </a:rPr>
              <a:t> was brought to Japan from</a:t>
            </a:r>
          </a:p>
          <a:p>
            <a:r>
              <a:rPr lang="en-GB" sz="2600" dirty="0">
                <a:latin typeface="Kozuka Gothic Pro R" pitchFamily="34" charset="-128"/>
                <a:ea typeface="Kozuka Gothic Pro R" pitchFamily="34" charset="-128"/>
              </a:rPr>
              <a:t> _____________ around 1500  years ago.</a:t>
            </a:r>
            <a:br>
              <a:rPr lang="en-GB" sz="2600" dirty="0">
                <a:latin typeface="Kozuka Gothic Pro R" pitchFamily="34" charset="-128"/>
                <a:ea typeface="Kozuka Gothic Pro R" pitchFamily="34" charset="-128"/>
              </a:rPr>
            </a:br>
            <a:endParaRPr lang="en-GB" sz="26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a:latin typeface="Kozuka Gothic Pro R" pitchFamily="34" charset="-128"/>
                <a:ea typeface="Kozuka Gothic Pro R" pitchFamily="34" charset="-128"/>
              </a:rPr>
              <a:t>Buddhist temples are called ________ .</a:t>
            </a:r>
          </a:p>
          <a:p>
            <a:pPr marL="285750" indent="-285750">
              <a:buFont typeface="Arial" panose="020B0604020202020204" pitchFamily="34" charset="0"/>
              <a:buChar char="•"/>
            </a:pPr>
            <a:endParaRPr lang="en-GB" sz="26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a:latin typeface="Kozuka Gothic Pro R" pitchFamily="34" charset="-128"/>
                <a:ea typeface="Kozuka Gothic Pro R" pitchFamily="34" charset="-128"/>
              </a:rPr>
              <a:t>In temples, you can see statues of ________ .</a:t>
            </a:r>
          </a:p>
          <a:p>
            <a:br>
              <a:rPr lang="en-GB" sz="2600" dirty="0">
                <a:latin typeface="Kozuka Gothic Pro R" pitchFamily="34" charset="-128"/>
                <a:ea typeface="Kozuka Gothic Pro R" pitchFamily="34" charset="-128"/>
              </a:rPr>
            </a:br>
            <a:br>
              <a:rPr lang="en-GB" sz="2600" dirty="0">
                <a:latin typeface="Kozuka Gothic Pro R" pitchFamily="34" charset="-128"/>
                <a:ea typeface="Kozuka Gothic Pro R" pitchFamily="34" charset="-128"/>
              </a:rPr>
            </a:br>
            <a:endParaRPr lang="en-GB" sz="2600" dirty="0">
              <a:latin typeface="Kozuka Gothic Pro R" pitchFamily="34" charset="-128"/>
              <a:ea typeface="Kozuka Gothic Pro R" pitchFamily="34" charset="-128"/>
            </a:endParaRPr>
          </a:p>
        </p:txBody>
      </p:sp>
      <p:sp>
        <p:nvSpPr>
          <p:cNvPr id="10" name="Rectangle 9"/>
          <p:cNvSpPr/>
          <p:nvPr/>
        </p:nvSpPr>
        <p:spPr>
          <a:xfrm>
            <a:off x="683568" y="4797152"/>
            <a:ext cx="7619652" cy="108012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275856" y="5090990"/>
            <a:ext cx="2592288"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other countries </a:t>
            </a:r>
          </a:p>
        </p:txBody>
      </p:sp>
      <p:sp>
        <p:nvSpPr>
          <p:cNvPr id="11" name="TextBox 10"/>
          <p:cNvSpPr txBox="1"/>
          <p:nvPr/>
        </p:nvSpPr>
        <p:spPr>
          <a:xfrm>
            <a:off x="6519697" y="5055431"/>
            <a:ext cx="1332660" cy="492443"/>
          </a:xfrm>
          <a:prstGeom prst="rect">
            <a:avLst/>
          </a:prstGeom>
          <a:noFill/>
        </p:spPr>
        <p:txBody>
          <a:bodyPr wrap="square" rtlCol="0">
            <a:spAutoFit/>
          </a:bodyPr>
          <a:lstStyle/>
          <a:p>
            <a:r>
              <a:rPr lang="en-GB" sz="2600" dirty="0" err="1">
                <a:latin typeface="Kozuka Gothic Pro B" pitchFamily="34" charset="-128"/>
                <a:ea typeface="Kozuka Gothic Pro B" pitchFamily="34" charset="-128"/>
              </a:rPr>
              <a:t>otera</a:t>
            </a:r>
            <a:endParaRPr lang="en-GB" sz="2600" dirty="0">
              <a:latin typeface="Kozuka Gothic Pro B" pitchFamily="34" charset="-128"/>
              <a:ea typeface="Kozuka Gothic Pro B" pitchFamily="34" charset="-128"/>
            </a:endParaRPr>
          </a:p>
        </p:txBody>
      </p:sp>
      <p:sp>
        <p:nvSpPr>
          <p:cNvPr id="12" name="TextBox 11"/>
          <p:cNvSpPr txBox="1"/>
          <p:nvPr/>
        </p:nvSpPr>
        <p:spPr>
          <a:xfrm>
            <a:off x="1187624" y="5088419"/>
            <a:ext cx="1446758"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Buddha</a:t>
            </a:r>
          </a:p>
        </p:txBody>
      </p:sp>
      <p:pic>
        <p:nvPicPr>
          <p:cNvPr id="13" name="Picture 12">
            <a:extLst>
              <a:ext uri="{FF2B5EF4-FFF2-40B4-BE49-F238E27FC236}">
                <a16:creationId xmlns:a16="http://schemas.microsoft.com/office/drawing/2014/main" id="{7A8A5654-C2AB-4AE7-A571-DDB45BED6528}"/>
              </a:ext>
            </a:extLst>
          </p:cNvPr>
          <p:cNvPicPr>
            <a:picLocks noChangeAspect="1"/>
          </p:cNvPicPr>
          <p:nvPr/>
        </p:nvPicPr>
        <p:blipFill>
          <a:blip r:embed="rId3"/>
          <a:stretch>
            <a:fillRect/>
          </a:stretch>
        </p:blipFill>
        <p:spPr>
          <a:xfrm>
            <a:off x="107504" y="6342496"/>
            <a:ext cx="392832" cy="392832"/>
          </a:xfrm>
          <a:prstGeom prst="rect">
            <a:avLst/>
          </a:prstGeom>
        </p:spPr>
      </p:pic>
    </p:spTree>
    <p:extLst>
      <p:ext uri="{BB962C8B-B14F-4D97-AF65-F5344CB8AC3E}">
        <p14:creationId xmlns:p14="http://schemas.microsoft.com/office/powerpoint/2010/main" val="1529896494"/>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6.7083E-7 L -0.27569 -0.41453 " pathEditMode="relative" rAng="0" ptsTypes="AA">
                                      <p:cBhvr>
                                        <p:cTn id="6" dur="2000" fill="hold"/>
                                        <p:tgtEl>
                                          <p:spTgt spid="5"/>
                                        </p:tgtEl>
                                        <p:attrNameLst>
                                          <p:attrName>ppt_x</p:attrName>
                                          <p:attrName>ppt_y</p:attrName>
                                        </p:attrNameLst>
                                      </p:cBhvr>
                                      <p:rCtr x="-13785" y="-2072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1.61231E-6 L -0.13611 -0.29401 " pathEditMode="relative" rAng="0" ptsTypes="AA">
                                      <p:cBhvr>
                                        <p:cTn id="10" dur="2000" fill="hold"/>
                                        <p:tgtEl>
                                          <p:spTgt spid="11"/>
                                        </p:tgtEl>
                                        <p:attrNameLst>
                                          <p:attrName>ppt_x</p:attrName>
                                          <p:attrName>ppt_y</p:attrName>
                                        </p:attrNameLst>
                                      </p:cBhvr>
                                      <p:rCtr x="-6806" y="-1471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1.97085E-6 L 0.53525 -0.18321 " pathEditMode="relative" rAng="0" ptsTypes="AA">
                                      <p:cBhvr>
                                        <p:cTn id="14" dur="2000" fill="hold"/>
                                        <p:tgtEl>
                                          <p:spTgt spid="12"/>
                                        </p:tgtEl>
                                        <p:attrNameLst>
                                          <p:attrName>ppt_x</p:attrName>
                                          <p:attrName>ppt_y</p:attrName>
                                        </p:attrNameLst>
                                      </p:cBhvr>
                                      <p:rCtr x="26753" y="-9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pic>
        <p:nvPicPr>
          <p:cNvPr id="1026" name="Picture 2" descr="\\js_sql\data\former long term staff\William\Booklet design\Japan_Society_Illustration\Characters\characters_jpg\characte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9710"/>
          <a:stretch/>
        </p:blipFill>
        <p:spPr>
          <a:xfrm rot="5400000">
            <a:off x="894640" y="-886930"/>
            <a:ext cx="1796876" cy="3573016"/>
          </a:xfrm>
          <a:prstGeom prst="rect">
            <a:avLst/>
          </a:prstGeom>
        </p:spPr>
      </p:pic>
      <p:sp>
        <p:nvSpPr>
          <p:cNvPr id="5" name="Footer Placeholder 4"/>
          <p:cNvSpPr>
            <a:spLocks noGrp="1"/>
          </p:cNvSpPr>
          <p:nvPr>
            <p:ph type="ftr" sz="quarter" idx="11"/>
          </p:nvPr>
        </p:nvSpPr>
        <p:spPr>
          <a:xfrm>
            <a:off x="1532565" y="6356350"/>
            <a:ext cx="6599404" cy="365125"/>
          </a:xfrm>
        </p:spPr>
        <p:txBody>
          <a:bodyPr/>
          <a:lstStyle/>
          <a:p>
            <a:r>
              <a:rPr lang="en-GB" dirty="0">
                <a:solidFill>
                  <a:schemeClr val="bg1"/>
                </a:solidFill>
              </a:rPr>
              <a:t>©The Japan Society</a:t>
            </a:r>
          </a:p>
        </p:txBody>
      </p:sp>
      <p:sp>
        <p:nvSpPr>
          <p:cNvPr id="15" name="Rectangle 14">
            <a:extLst>
              <a:ext uri="{FF2B5EF4-FFF2-40B4-BE49-F238E27FC236}">
                <a16:creationId xmlns:a16="http://schemas.microsoft.com/office/drawing/2014/main" id="{33EDF4BD-7C8A-48B6-A826-2A65B5F00233}"/>
              </a:ext>
            </a:extLst>
          </p:cNvPr>
          <p:cNvSpPr/>
          <p:nvPr/>
        </p:nvSpPr>
        <p:spPr>
          <a:xfrm>
            <a:off x="2741603" y="2060848"/>
            <a:ext cx="6120929" cy="2492990"/>
          </a:xfrm>
          <a:prstGeom prst="rect">
            <a:avLst/>
          </a:prstGeom>
        </p:spPr>
        <p:txBody>
          <a:bodyPr wrap="square" lIns="0" tIns="0" rIns="0" bIns="0" anchor="t">
            <a:spAutoFit/>
          </a:bodyPr>
          <a:lstStyle/>
          <a:p>
            <a:r>
              <a:rPr lang="en-GB" b="1" dirty="0">
                <a:latin typeface="Kozuka Gothic Pro B" pitchFamily="34" charset="-128"/>
                <a:ea typeface="Kozuka Gothic Pro B"/>
              </a:rPr>
              <a:t>This resource was developed and created by </a:t>
            </a:r>
          </a:p>
          <a:p>
            <a:r>
              <a:rPr lang="en-GB" b="1" dirty="0">
                <a:latin typeface="Kozuka Gothic Pro B" pitchFamily="34" charset="-128"/>
                <a:ea typeface="Kozuka Gothic Pro B"/>
              </a:rPr>
              <a:t>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16" name="Rectangle 15">
            <a:extLst>
              <a:ext uri="{FF2B5EF4-FFF2-40B4-BE49-F238E27FC236}">
                <a16:creationId xmlns:a16="http://schemas.microsoft.com/office/drawing/2014/main" id="{1144EF9D-22A9-4EFB-A1CE-31A48003D408}"/>
              </a:ext>
            </a:extLst>
          </p:cNvPr>
          <p:cNvSpPr/>
          <p:nvPr/>
        </p:nvSpPr>
        <p:spPr>
          <a:xfrm>
            <a:off x="2741603" y="4802964"/>
            <a:ext cx="3160975" cy="276999"/>
          </a:xfrm>
          <a:prstGeom prst="rect">
            <a:avLst/>
          </a:prstGeom>
        </p:spPr>
        <p:txBody>
          <a:bodyPr wrap="square" lIns="0" tIns="0" rIns="0" bIns="0">
            <a:spAutoFit/>
          </a:bodyPr>
          <a:lstStyle/>
          <a:p>
            <a:r>
              <a:rPr lang="en-GB" b="1" dirty="0">
                <a:latin typeface="Kozuka Gothic Pro B" pitchFamily="34" charset="-128"/>
                <a:ea typeface="Kozuka Gothic Pro B" pitchFamily="34" charset="-128"/>
              </a:rPr>
              <a:t>Follow us on social media:</a:t>
            </a:r>
          </a:p>
        </p:txBody>
      </p:sp>
      <p:sp>
        <p:nvSpPr>
          <p:cNvPr id="17" name="Rectangle 16">
            <a:extLst>
              <a:ext uri="{FF2B5EF4-FFF2-40B4-BE49-F238E27FC236}">
                <a16:creationId xmlns:a16="http://schemas.microsoft.com/office/drawing/2014/main" id="{A4929924-F49D-4415-9308-1A1583DD0910}"/>
              </a:ext>
            </a:extLst>
          </p:cNvPr>
          <p:cNvSpPr/>
          <p:nvPr/>
        </p:nvSpPr>
        <p:spPr>
          <a:xfrm>
            <a:off x="2741603" y="5106382"/>
            <a:ext cx="2736900" cy="276999"/>
          </a:xfrm>
          <a:prstGeom prst="rect">
            <a:avLst/>
          </a:prstGeom>
        </p:spPr>
        <p:txBody>
          <a:bodyPr wrap="square" lIns="0" tIns="0" rIns="0" bIns="0">
            <a:spAutoFit/>
          </a:bodyPr>
          <a:lstStyle/>
          <a:p>
            <a:r>
              <a:rPr lang="en-GB" dirty="0">
                <a:latin typeface="Kozuka Gothic Pro B" pitchFamily="34" charset="-128"/>
                <a:ea typeface="Kozuka Gothic Pro B" pitchFamily="34" charset="-128"/>
              </a:rPr>
              <a:t>@TheJapanSociety</a:t>
            </a:r>
          </a:p>
        </p:txBody>
      </p:sp>
      <p:pic>
        <p:nvPicPr>
          <p:cNvPr id="18" name="Picture 17" descr="A blue square with a white letter f&#10;&#10;Description automatically generated">
            <a:extLst>
              <a:ext uri="{FF2B5EF4-FFF2-40B4-BE49-F238E27FC236}">
                <a16:creationId xmlns:a16="http://schemas.microsoft.com/office/drawing/2014/main" id="{EEA17B34-7512-46F3-BAAE-276D7FA40D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2844" y="5430492"/>
            <a:ext cx="520264" cy="520264"/>
          </a:xfrm>
          <a:prstGeom prst="rect">
            <a:avLst/>
          </a:prstGeom>
        </p:spPr>
      </p:pic>
      <p:pic>
        <p:nvPicPr>
          <p:cNvPr id="19" name="Picture 18" descr="A logo of a camera&#10;&#10;Description automatically generated">
            <a:extLst>
              <a:ext uri="{FF2B5EF4-FFF2-40B4-BE49-F238E27FC236}">
                <a16:creationId xmlns:a16="http://schemas.microsoft.com/office/drawing/2014/main" id="{703649B2-A01E-4F37-AD88-1B357DD93F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1603" y="5435867"/>
            <a:ext cx="498678" cy="498678"/>
          </a:xfrm>
          <a:prstGeom prst="rect">
            <a:avLst/>
          </a:prstGeom>
        </p:spPr>
      </p:pic>
      <p:pic>
        <p:nvPicPr>
          <p:cNvPr id="20" name="Picture 19" descr="A red and white logo&#10;&#10;Description automatically generated">
            <a:extLst>
              <a:ext uri="{FF2B5EF4-FFF2-40B4-BE49-F238E27FC236}">
                <a16:creationId xmlns:a16="http://schemas.microsoft.com/office/drawing/2014/main" id="{30F9FBEE-3174-4151-BF91-CB0AF90B58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6962" y="5393263"/>
            <a:ext cx="598882" cy="598882"/>
          </a:xfrm>
          <a:prstGeom prst="rect">
            <a:avLst/>
          </a:prstGeom>
        </p:spPr>
      </p:pic>
      <p:pic>
        <p:nvPicPr>
          <p:cNvPr id="21" name="Picture 20">
            <a:extLst>
              <a:ext uri="{FF2B5EF4-FFF2-40B4-BE49-F238E27FC236}">
                <a16:creationId xmlns:a16="http://schemas.microsoft.com/office/drawing/2014/main" id="{F21C0E56-1662-4E26-97DA-B6684F2BE1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03513" y="5331323"/>
            <a:ext cx="957205" cy="699209"/>
          </a:xfrm>
          <a:prstGeom prst="rect">
            <a:avLst/>
          </a:prstGeom>
        </p:spPr>
      </p:pic>
    </p:spTree>
    <p:extLst>
      <p:ext uri="{BB962C8B-B14F-4D97-AF65-F5344CB8AC3E}">
        <p14:creationId xmlns:p14="http://schemas.microsoft.com/office/powerpoint/2010/main" val="4257962509"/>
      </p:ext>
    </p:extLst>
  </p:cSld>
  <p:clrMapOvr>
    <a:masterClrMapping/>
  </p:clrMapOvr>
  <p:transition spd="slow" advClick="0" advTm="20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ADDFCB2F-DC5D-4C5E-885F-8D771BC9314B}"/>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Learning Objectives</a:t>
            </a:r>
          </a:p>
        </p:txBody>
      </p:sp>
      <p:sp>
        <p:nvSpPr>
          <p:cNvPr id="11" name="Rectangle 10">
            <a:extLst>
              <a:ext uri="{FF2B5EF4-FFF2-40B4-BE49-F238E27FC236}">
                <a16:creationId xmlns:a16="http://schemas.microsoft.com/office/drawing/2014/main" id="{D8986EA8-974E-45D4-9CA6-F914D504C7D1}"/>
              </a:ext>
            </a:extLst>
          </p:cNvPr>
          <p:cNvSpPr/>
          <p:nvPr/>
        </p:nvSpPr>
        <p:spPr>
          <a:xfrm>
            <a:off x="755576" y="1482410"/>
            <a:ext cx="7848872"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 learn about Shinto and Buddhism, and their places of worship in Japan.</a:t>
            </a: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To recognise the key features of Japanese Shinto shrines and Buddhist temples.</a:t>
            </a:r>
            <a:endParaRPr kumimoji="0" lang="en-GB"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4" name="Footer Placeholder 7">
            <a:extLst>
              <a:ext uri="{FF2B5EF4-FFF2-40B4-BE49-F238E27FC236}">
                <a16:creationId xmlns:a16="http://schemas.microsoft.com/office/drawing/2014/main" id="{50904508-1137-446D-82AF-F17726D391B6}"/>
              </a:ext>
            </a:extLst>
          </p:cNvPr>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pic>
        <p:nvPicPr>
          <p:cNvPr id="15" name="Picture 14">
            <a:extLst>
              <a:ext uri="{FF2B5EF4-FFF2-40B4-BE49-F238E27FC236}">
                <a16:creationId xmlns:a16="http://schemas.microsoft.com/office/drawing/2014/main" id="{1EDD904C-518F-4B24-B676-294D5EF6E265}"/>
              </a:ext>
            </a:extLst>
          </p:cNvPr>
          <p:cNvPicPr>
            <a:picLocks noChangeAspect="1"/>
          </p:cNvPicPr>
          <p:nvPr/>
        </p:nvPicPr>
        <p:blipFill>
          <a:blip r:embed="rId3"/>
          <a:stretch>
            <a:fillRect/>
          </a:stretch>
        </p:blipFill>
        <p:spPr>
          <a:xfrm>
            <a:off x="107504" y="6342496"/>
            <a:ext cx="392832" cy="392832"/>
          </a:xfrm>
          <a:prstGeom prst="rect">
            <a:avLst/>
          </a:prstGeom>
        </p:spPr>
      </p:pic>
      <p:pic>
        <p:nvPicPr>
          <p:cNvPr id="7" name="Picture 6" descr="A person standing outside with her hands together&#10;&#10;Description automatically generated">
            <a:extLst>
              <a:ext uri="{FF2B5EF4-FFF2-40B4-BE49-F238E27FC236}">
                <a16:creationId xmlns:a16="http://schemas.microsoft.com/office/drawing/2014/main" id="{758A395C-00BD-48F4-BE0F-F4C90905ACFB}"/>
              </a:ext>
            </a:extLst>
          </p:cNvPr>
          <p:cNvPicPr>
            <a:picLocks noChangeAspect="1"/>
          </p:cNvPicPr>
          <p:nvPr/>
        </p:nvPicPr>
        <p:blipFill rotWithShape="1">
          <a:blip r:embed="rId4">
            <a:extLst>
              <a:ext uri="{28A0092B-C50C-407E-A947-70E740481C1C}">
                <a14:useLocalDpi xmlns:a14="http://schemas.microsoft.com/office/drawing/2010/main" val="0"/>
              </a:ext>
            </a:extLst>
          </a:blip>
          <a:srcRect l="8263" r="8263"/>
          <a:stretch/>
        </p:blipFill>
        <p:spPr>
          <a:xfrm>
            <a:off x="2715033" y="3529685"/>
            <a:ext cx="3713931" cy="2502684"/>
          </a:xfrm>
          <a:prstGeom prst="rect">
            <a:avLst/>
          </a:prstGeom>
        </p:spPr>
      </p:pic>
    </p:spTree>
    <p:extLst>
      <p:ext uri="{BB962C8B-B14F-4D97-AF65-F5344CB8AC3E}">
        <p14:creationId xmlns:p14="http://schemas.microsoft.com/office/powerpoint/2010/main" val="358750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ADDFCB2F-DC5D-4C5E-885F-8D771BC9314B}"/>
              </a:ext>
            </a:extLst>
          </p:cNvPr>
          <p:cNvSpPr txBox="1"/>
          <p:nvPr/>
        </p:nvSpPr>
        <p:spPr>
          <a:xfrm>
            <a:off x="546076" y="304351"/>
            <a:ext cx="784887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Key Words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sp>
        <p:nvSpPr>
          <p:cNvPr id="11" name="Rectangle 10">
            <a:extLst>
              <a:ext uri="{FF2B5EF4-FFF2-40B4-BE49-F238E27FC236}">
                <a16:creationId xmlns:a16="http://schemas.microsoft.com/office/drawing/2014/main" id="{D8986EA8-974E-45D4-9CA6-F914D504C7D1}"/>
              </a:ext>
            </a:extLst>
          </p:cNvPr>
          <p:cNvSpPr/>
          <p:nvPr/>
        </p:nvSpPr>
        <p:spPr>
          <a:xfrm>
            <a:off x="755576" y="1451537"/>
            <a:ext cx="7848872" cy="432426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Shinto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Buddhism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Shrine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ja-JP"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Temple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Kami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300" dirty="0">
              <a:solidFill>
                <a:prstClr val="black"/>
              </a:solidFill>
              <a:latin typeface="Kozuka Gothic Pro B" pitchFamily="34" charset="-128"/>
              <a:ea typeface="Kozuka Gothic Pro B" pitchFamily="34" charset="-128"/>
            </a:endParaRPr>
          </a:p>
        </p:txBody>
      </p:sp>
      <p:sp>
        <p:nvSpPr>
          <p:cNvPr id="14" name="Footer Placeholder 7">
            <a:extLst>
              <a:ext uri="{FF2B5EF4-FFF2-40B4-BE49-F238E27FC236}">
                <a16:creationId xmlns:a16="http://schemas.microsoft.com/office/drawing/2014/main" id="{50904508-1137-446D-82AF-F17726D391B6}"/>
              </a:ext>
            </a:extLst>
          </p:cNvPr>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pic>
        <p:nvPicPr>
          <p:cNvPr id="15" name="Picture 14">
            <a:extLst>
              <a:ext uri="{FF2B5EF4-FFF2-40B4-BE49-F238E27FC236}">
                <a16:creationId xmlns:a16="http://schemas.microsoft.com/office/drawing/2014/main" id="{1EDD904C-518F-4B24-B676-294D5EF6E265}"/>
              </a:ext>
            </a:extLst>
          </p:cNvPr>
          <p:cNvPicPr>
            <a:picLocks noChangeAspect="1"/>
          </p:cNvPicPr>
          <p:nvPr/>
        </p:nvPicPr>
        <p:blipFill>
          <a:blip r:embed="rId3"/>
          <a:stretch>
            <a:fillRect/>
          </a:stretch>
        </p:blipFill>
        <p:spPr>
          <a:xfrm>
            <a:off x="107504" y="6342496"/>
            <a:ext cx="392832" cy="392832"/>
          </a:xfrm>
          <a:prstGeom prst="rect">
            <a:avLst/>
          </a:prstGeom>
        </p:spPr>
      </p:pic>
      <p:pic>
        <p:nvPicPr>
          <p:cNvPr id="10" name="Picture 2">
            <a:extLst>
              <a:ext uri="{FF2B5EF4-FFF2-40B4-BE49-F238E27FC236}">
                <a16:creationId xmlns:a16="http://schemas.microsoft.com/office/drawing/2014/main" id="{201A10D2-81C1-4D22-A8DC-1979082846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4255" y="149895"/>
            <a:ext cx="1363669" cy="114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348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6</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a:solidFill>
                  <a:schemeClr val="bg1">
                    <a:lumMod val="95000"/>
                  </a:schemeClr>
                </a:solidFill>
              </a:rPr>
              <a:t>©The Japan Society</a:t>
            </a:r>
          </a:p>
        </p:txBody>
      </p:sp>
      <p:sp>
        <p:nvSpPr>
          <p:cNvPr id="11" name="TextBox 10"/>
          <p:cNvSpPr txBox="1"/>
          <p:nvPr/>
        </p:nvSpPr>
        <p:spPr>
          <a:xfrm>
            <a:off x="539552" y="589409"/>
            <a:ext cx="6752800"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Religion in Japan</a:t>
            </a:r>
          </a:p>
        </p:txBody>
      </p:sp>
      <p:sp>
        <p:nvSpPr>
          <p:cNvPr id="12" name="TextBox 11"/>
          <p:cNvSpPr txBox="1"/>
          <p:nvPr/>
        </p:nvSpPr>
        <p:spPr>
          <a:xfrm>
            <a:off x="435536" y="1628800"/>
            <a:ext cx="8024896" cy="307776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Kozuka Gothic Pro R" pitchFamily="34" charset="-128"/>
                <a:ea typeface="Kozuka Gothic Pro R" pitchFamily="34" charset="-128"/>
              </a:rPr>
              <a:t>There are two main religions in Japan: </a:t>
            </a:r>
            <a:r>
              <a:rPr lang="en-GB" sz="2400" dirty="0">
                <a:latin typeface="Kozuka Gothic Pro B" pitchFamily="34" charset="-128"/>
                <a:ea typeface="Kozuka Gothic Pro B" pitchFamily="34" charset="-128"/>
              </a:rPr>
              <a:t>Shinto</a:t>
            </a:r>
            <a:r>
              <a:rPr lang="en-GB" sz="2400" dirty="0">
                <a:latin typeface="Kozuka Gothic Pro R" pitchFamily="34" charset="-128"/>
                <a:ea typeface="Kozuka Gothic Pro R" pitchFamily="34" charset="-128"/>
              </a:rPr>
              <a:t> and </a:t>
            </a:r>
            <a:r>
              <a:rPr lang="en-GB" sz="2400" dirty="0">
                <a:latin typeface="Kozuka Gothic Pro B" pitchFamily="34" charset="-128"/>
                <a:ea typeface="Kozuka Gothic Pro B" pitchFamily="34" charset="-128"/>
              </a:rPr>
              <a:t>Buddhism.</a:t>
            </a: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Many people there say they have no special religion, but take part in both Shinto and Buddhist activities.</a:t>
            </a:r>
            <a:br>
              <a:rPr lang="en-GB" sz="2400" dirty="0">
                <a:latin typeface="Kozuka Gothic Pro R" pitchFamily="34" charset="-128"/>
                <a:ea typeface="Kozuka Gothic Pro R" pitchFamily="34" charset="-128"/>
              </a:rPr>
            </a:b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Both these religions are a part of daily life in Japan.</a:t>
            </a:r>
            <a:br>
              <a:rPr lang="en-GB" sz="2400" dirty="0">
                <a:latin typeface="Kozuka Gothic Pro R" pitchFamily="34" charset="-128"/>
                <a:ea typeface="Kozuka Gothic Pro R" pitchFamily="34" charset="-128"/>
              </a:rPr>
            </a:br>
            <a:endParaRPr lang="en-GB" sz="2600" dirty="0">
              <a:latin typeface="Kozuka Gothic Pro R" pitchFamily="34" charset="-128"/>
              <a:ea typeface="Kozuka Gothic Pro R" pitchFamily="34" charset="-128"/>
            </a:endParaRPr>
          </a:p>
        </p:txBody>
      </p:sp>
      <p:pic>
        <p:nvPicPr>
          <p:cNvPr id="3074" name="Picture 2" descr="神社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581128"/>
            <a:ext cx="1882754" cy="17274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善光寺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590478"/>
            <a:ext cx="1996363" cy="175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2A827A4-64D7-4647-B46C-915A51DAD817}"/>
              </a:ext>
            </a:extLst>
          </p:cNvPr>
          <p:cNvPicPr>
            <a:picLocks noChangeAspect="1"/>
          </p:cNvPicPr>
          <p:nvPr/>
        </p:nvPicPr>
        <p:blipFill>
          <a:blip r:embed="rId5"/>
          <a:stretch>
            <a:fillRect/>
          </a:stretch>
        </p:blipFill>
        <p:spPr>
          <a:xfrm>
            <a:off x="107504" y="6342496"/>
            <a:ext cx="392832" cy="392832"/>
          </a:xfrm>
          <a:prstGeom prst="rect">
            <a:avLst/>
          </a:prstGeom>
        </p:spPr>
      </p:pic>
    </p:spTree>
    <p:extLst>
      <p:ext uri="{BB962C8B-B14F-4D97-AF65-F5344CB8AC3E}">
        <p14:creationId xmlns:p14="http://schemas.microsoft.com/office/powerpoint/2010/main" val="3542603861"/>
      </p:ext>
    </p:extLst>
  </p:cSld>
  <p:clrMapOvr>
    <a:masterClrMapping/>
  </p:clrMapOvr>
  <p:transition spd="slow" advClick="0" advTm="20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7</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a:solidFill>
                  <a:schemeClr val="bg1">
                    <a:lumMod val="95000"/>
                  </a:schemeClr>
                </a:solidFill>
              </a:rPr>
              <a:t>©The Japan Society</a:t>
            </a:r>
          </a:p>
        </p:txBody>
      </p:sp>
      <p:sp>
        <p:nvSpPr>
          <p:cNvPr id="11" name="TextBox 10"/>
          <p:cNvSpPr txBox="1"/>
          <p:nvPr/>
        </p:nvSpPr>
        <p:spPr>
          <a:xfrm>
            <a:off x="539552" y="589409"/>
            <a:ext cx="6752800"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What is Shinto?</a:t>
            </a:r>
          </a:p>
        </p:txBody>
      </p:sp>
      <p:sp>
        <p:nvSpPr>
          <p:cNvPr id="12" name="TextBox 11"/>
          <p:cNvSpPr txBox="1"/>
          <p:nvPr/>
        </p:nvSpPr>
        <p:spPr>
          <a:xfrm>
            <a:off x="435536" y="1628800"/>
            <a:ext cx="8456944" cy="307776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Kozuka Gothic Pro R" pitchFamily="34" charset="-128"/>
                <a:ea typeface="Kozuka Gothic Pro R" pitchFamily="34" charset="-128"/>
              </a:rPr>
              <a:t>Shinto is a religion from Japan. </a:t>
            </a:r>
          </a:p>
          <a:p>
            <a:pPr marL="285750" indent="-285750">
              <a:buFont typeface="Arial" panose="020B0604020202020204" pitchFamily="34" charset="0"/>
              <a:buChar char="•"/>
            </a:pPr>
            <a:endParaRPr lang="en-US"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It comes from ancient beliefs that all elements of nature have a spirit or godlike powers.</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Shinto gods or spirits are called </a:t>
            </a:r>
            <a:r>
              <a:rPr lang="en-GB" sz="2400" dirty="0">
                <a:latin typeface="Kozuka Gothic Pro B" pitchFamily="34" charset="-128"/>
                <a:ea typeface="Kozuka Gothic Pro B" pitchFamily="34" charset="-128"/>
              </a:rPr>
              <a:t>kami</a:t>
            </a:r>
            <a:r>
              <a:rPr lang="en-GB" sz="2400" dirty="0">
                <a:latin typeface="Kozuka Gothic Pro R" pitchFamily="34" charset="-128"/>
                <a:ea typeface="Kozuka Gothic Pro R" pitchFamily="34" charset="-128"/>
              </a:rPr>
              <a:t> which have the power to intervene in the lives of humans.</a:t>
            </a:r>
            <a:br>
              <a:rPr lang="en-GB" sz="2400" dirty="0">
                <a:latin typeface="Kozuka Gothic Pro R" pitchFamily="34" charset="-128"/>
                <a:ea typeface="Kozuka Gothic Pro R" pitchFamily="34" charset="-128"/>
              </a:rPr>
            </a:br>
            <a:endParaRPr lang="en-GB" sz="2600" dirty="0">
              <a:latin typeface="Kozuka Gothic Pro R" pitchFamily="34" charset="-128"/>
              <a:ea typeface="Kozuka Gothic Pro R" pitchFamily="34" charset="-128"/>
            </a:endParaRPr>
          </a:p>
        </p:txBody>
      </p:sp>
      <p:pic>
        <p:nvPicPr>
          <p:cNvPr id="13" name="Picture 2" descr="神社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4575195"/>
            <a:ext cx="1882754" cy="1727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9FD8FCB-9F09-492F-8317-995BC2537342}"/>
              </a:ext>
            </a:extLst>
          </p:cNvPr>
          <p:cNvPicPr>
            <a:picLocks noChangeAspect="1"/>
          </p:cNvPicPr>
          <p:nvPr/>
        </p:nvPicPr>
        <p:blipFill>
          <a:blip r:embed="rId4"/>
          <a:stretch>
            <a:fillRect/>
          </a:stretch>
        </p:blipFill>
        <p:spPr>
          <a:xfrm>
            <a:off x="107504" y="6342496"/>
            <a:ext cx="392832" cy="392832"/>
          </a:xfrm>
          <a:prstGeom prst="rect">
            <a:avLst/>
          </a:prstGeom>
        </p:spPr>
      </p:pic>
    </p:spTree>
    <p:extLst>
      <p:ext uri="{BB962C8B-B14F-4D97-AF65-F5344CB8AC3E}">
        <p14:creationId xmlns:p14="http://schemas.microsoft.com/office/powerpoint/2010/main" val="1338998031"/>
      </p:ext>
    </p:extLst>
  </p:cSld>
  <p:clrMapOvr>
    <a:masterClrMapping/>
  </p:clrMapOvr>
  <p:transition spd="slow" advClick="0" advTm="20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sp>
        <p:nvSpPr>
          <p:cNvPr id="11" name="TextBox 10"/>
          <p:cNvSpPr txBox="1"/>
          <p:nvPr/>
        </p:nvSpPr>
        <p:spPr>
          <a:xfrm>
            <a:off x="611560" y="470187"/>
            <a:ext cx="6752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Kami</a:t>
            </a:r>
          </a:p>
        </p:txBody>
      </p:sp>
      <p:sp>
        <p:nvSpPr>
          <p:cNvPr id="12" name="TextBox 11"/>
          <p:cNvSpPr txBox="1"/>
          <p:nvPr/>
        </p:nvSpPr>
        <p:spPr>
          <a:xfrm>
            <a:off x="400363" y="1404265"/>
            <a:ext cx="4948553" cy="418576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Kami take many different shapes and forms. </a:t>
            </a:r>
            <a:endParaRPr lang="en-GB" sz="2400" dirty="0">
              <a:solidFill>
                <a:prstClr val="black"/>
              </a:solidFill>
              <a:latin typeface="Kozuka Gothic Pro R" pitchFamily="34" charset="-128"/>
              <a:ea typeface="Kozuka Gothic Pro R"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For example, kami can be found in nature, taking the form of trees</a:t>
            </a:r>
            <a:r>
              <a:rPr lang="en-GB" sz="2400" dirty="0">
                <a:solidFill>
                  <a:prstClr val="black"/>
                </a:solidFill>
                <a:latin typeface="Kozuka Gothic Pro R" pitchFamily="34" charset="-128"/>
                <a:ea typeface="Kozuka Gothic Pro R" pitchFamily="34" charset="-128"/>
              </a:rPr>
              <a:t>, waterfalls, and mountains.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Kozuka Gothic Pro R" pitchFamily="34" charset="-128"/>
              <a:ea typeface="Kozuka Gothic Pro R"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R" pitchFamily="34" charset="-128"/>
                <a:ea typeface="Kozuka Gothic Pro R" pitchFamily="34" charset="-128"/>
              </a:rPr>
              <a:t>One famous kami is Amaterasu, the Sun Goddess.</a:t>
            </a:r>
            <a:br>
              <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br>
            <a:endParaRPr kumimoji="0" lang="en-GB" sz="26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14" name="Picture 13">
            <a:extLst>
              <a:ext uri="{FF2B5EF4-FFF2-40B4-BE49-F238E27FC236}">
                <a16:creationId xmlns:a16="http://schemas.microsoft.com/office/drawing/2014/main" id="{49FD8FCB-9F09-492F-8317-995BC2537342}"/>
              </a:ext>
            </a:extLst>
          </p:cNvPr>
          <p:cNvPicPr>
            <a:picLocks noChangeAspect="1"/>
          </p:cNvPicPr>
          <p:nvPr/>
        </p:nvPicPr>
        <p:blipFill>
          <a:blip r:embed="rId3"/>
          <a:stretch>
            <a:fillRect/>
          </a:stretch>
        </p:blipFill>
        <p:spPr>
          <a:xfrm>
            <a:off x="107504" y="6342496"/>
            <a:ext cx="392832" cy="392832"/>
          </a:xfrm>
          <a:prstGeom prst="rect">
            <a:avLst/>
          </a:prstGeom>
        </p:spPr>
      </p:pic>
      <p:sp>
        <p:nvSpPr>
          <p:cNvPr id="15" name="TextBox 14">
            <a:extLst>
              <a:ext uri="{FF2B5EF4-FFF2-40B4-BE49-F238E27FC236}">
                <a16:creationId xmlns:a16="http://schemas.microsoft.com/office/drawing/2014/main" id="{E2637ABE-5035-4C8F-8F5F-A99D53A655DF}"/>
              </a:ext>
            </a:extLst>
          </p:cNvPr>
          <p:cNvSpPr txBox="1"/>
          <p:nvPr/>
        </p:nvSpPr>
        <p:spPr>
          <a:xfrm>
            <a:off x="400363" y="5457762"/>
            <a:ext cx="8343272" cy="461665"/>
          </a:xfrm>
          <a:prstGeom prst="rect">
            <a:avLst/>
          </a:prstGeom>
          <a:noFill/>
          <a:ln w="28575">
            <a:solidFill>
              <a:srgbClr val="FF0000"/>
            </a:solidFill>
            <a:prstDash val="dash"/>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Challenge: </a:t>
            </a:r>
            <a:r>
              <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How many kami do you think exist in Shinto</a:t>
            </a:r>
            <a:r>
              <a:rPr lang="en-GB" sz="2400" dirty="0">
                <a:solidFill>
                  <a:prstClr val="black"/>
                </a:solidFill>
                <a:latin typeface="Kozuka Gothic Pro R" pitchFamily="34" charset="-128"/>
                <a:ea typeface="Kozuka Gothic Pro R" pitchFamily="34" charset="-128"/>
              </a:rPr>
              <a:t>?</a:t>
            </a:r>
            <a:endParaRPr kumimoji="0" lang="en-GB" sz="24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2" name="Picture 1">
            <a:extLst>
              <a:ext uri="{FF2B5EF4-FFF2-40B4-BE49-F238E27FC236}">
                <a16:creationId xmlns:a16="http://schemas.microsoft.com/office/drawing/2014/main" id="{9705DE95-45C7-4860-A52E-006E967C716B}"/>
              </a:ext>
            </a:extLst>
          </p:cNvPr>
          <p:cNvPicPr>
            <a:picLocks noChangeAspect="1"/>
          </p:cNvPicPr>
          <p:nvPr/>
        </p:nvPicPr>
        <p:blipFill>
          <a:blip r:embed="rId4"/>
          <a:stretch>
            <a:fillRect/>
          </a:stretch>
        </p:blipFill>
        <p:spPr>
          <a:xfrm>
            <a:off x="5940152" y="437888"/>
            <a:ext cx="2448272" cy="4696231"/>
          </a:xfrm>
          <a:prstGeom prst="rect">
            <a:avLst/>
          </a:prstGeom>
        </p:spPr>
      </p:pic>
    </p:spTree>
    <p:extLst>
      <p:ext uri="{BB962C8B-B14F-4D97-AF65-F5344CB8AC3E}">
        <p14:creationId xmlns:p14="http://schemas.microsoft.com/office/powerpoint/2010/main" val="2618644381"/>
      </p:ext>
    </p:extLst>
  </p:cSld>
  <p:clrMapOvr>
    <a:masterClrMapping/>
  </p:clrMapOvr>
  <p:transition spd="slow" advClick="0" advTm="20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9</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a:solidFill>
                  <a:schemeClr val="bg1">
                    <a:lumMod val="95000"/>
                  </a:schemeClr>
                </a:solidFill>
              </a:rPr>
              <a:t>©The Japan Society</a:t>
            </a:r>
          </a:p>
        </p:txBody>
      </p:sp>
      <p:sp>
        <p:nvSpPr>
          <p:cNvPr id="11" name="TextBox 10"/>
          <p:cNvSpPr txBox="1"/>
          <p:nvPr/>
        </p:nvSpPr>
        <p:spPr>
          <a:xfrm>
            <a:off x="539552" y="589409"/>
            <a:ext cx="6752800" cy="769441"/>
          </a:xfrm>
          <a:prstGeom prst="rect">
            <a:avLst/>
          </a:prstGeom>
          <a:noFill/>
        </p:spPr>
        <p:txBody>
          <a:bodyPr wrap="square" rtlCol="0">
            <a:spAutoFit/>
          </a:bodyPr>
          <a:lstStyle/>
          <a:p>
            <a:r>
              <a:rPr lang="en-GB" sz="4400" b="1" dirty="0">
                <a:solidFill>
                  <a:srgbClr val="FF0000"/>
                </a:solidFill>
                <a:latin typeface="Kristen ITC" panose="03050502040202030202" pitchFamily="66" charset="0"/>
                <a:ea typeface="Kozuka Gothic Pro B" pitchFamily="34" charset="-128"/>
              </a:rPr>
              <a:t>Buddhism in Japan</a:t>
            </a:r>
          </a:p>
        </p:txBody>
      </p:sp>
      <p:sp>
        <p:nvSpPr>
          <p:cNvPr id="12" name="TextBox 11"/>
          <p:cNvSpPr txBox="1"/>
          <p:nvPr/>
        </p:nvSpPr>
        <p:spPr>
          <a:xfrm>
            <a:off x="343528" y="1683226"/>
            <a:ext cx="845694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Kozuka Gothic Pro R" pitchFamily="34" charset="-128"/>
                <a:ea typeface="Kozuka Gothic Pro R" pitchFamily="34" charset="-128"/>
              </a:rPr>
              <a:t>Buddhism was introduced to Japan from other countries around 1,500 years ago.</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Buddhist teachings were accepted by the leaders of Japan first and then spread to normal people. </a:t>
            </a:r>
            <a:br>
              <a:rPr lang="en-GB" sz="2400" dirty="0">
                <a:latin typeface="Kozuka Gothic Pro R" pitchFamily="34" charset="-128"/>
                <a:ea typeface="Kozuka Gothic Pro R" pitchFamily="34" charset="-128"/>
              </a:rPr>
            </a:b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Buddhism didn’t replace Shinto. They co-exist in harmony.</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p:txBody>
      </p:sp>
      <p:pic>
        <p:nvPicPr>
          <p:cNvPr id="3076" name="Picture 4" descr="善光寺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98" y="4653136"/>
            <a:ext cx="1996363" cy="175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9606A02-F856-4E55-8F98-81312D862915}"/>
              </a:ext>
            </a:extLst>
          </p:cNvPr>
          <p:cNvPicPr>
            <a:picLocks noChangeAspect="1"/>
          </p:cNvPicPr>
          <p:nvPr/>
        </p:nvPicPr>
        <p:blipFill>
          <a:blip r:embed="rId4"/>
          <a:stretch>
            <a:fillRect/>
          </a:stretch>
        </p:blipFill>
        <p:spPr>
          <a:xfrm>
            <a:off x="107504" y="6342496"/>
            <a:ext cx="392832" cy="392832"/>
          </a:xfrm>
          <a:prstGeom prst="rect">
            <a:avLst/>
          </a:prstGeom>
        </p:spPr>
      </p:pic>
    </p:spTree>
    <p:extLst>
      <p:ext uri="{BB962C8B-B14F-4D97-AF65-F5344CB8AC3E}">
        <p14:creationId xmlns:p14="http://schemas.microsoft.com/office/powerpoint/2010/main" val="1485431694"/>
      </p:ext>
    </p:extLst>
  </p:cSld>
  <p:clrMapOvr>
    <a:masterClrMapping/>
  </p:clrMapOvr>
  <p:transition spd="slow" advClick="0" advTm="20000">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6" ma:contentTypeDescription="Create a new document." ma:contentTypeScope="" ma:versionID="e76776b8befdb293ce0babdba7fed592">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be4e66a3040202018373a044319c4c8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98CD6A-70D8-4D46-8740-7105ED4102D2}">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2.xml><?xml version="1.0" encoding="utf-8"?>
<ds:datastoreItem xmlns:ds="http://schemas.openxmlformats.org/officeDocument/2006/customXml" ds:itemID="{930C68E1-8F3E-4286-852E-C65EC8D7F6DD}">
  <ds:schemaRefs>
    <ds:schemaRef ds:uri="http://schemas.microsoft.com/sharepoint/v3/contenttype/forms"/>
  </ds:schemaRefs>
</ds:datastoreItem>
</file>

<file path=customXml/itemProps3.xml><?xml version="1.0" encoding="utf-8"?>
<ds:datastoreItem xmlns:ds="http://schemas.openxmlformats.org/officeDocument/2006/customXml" ds:itemID="{27D9430C-5F02-44AB-B386-3C3173699D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2923</TotalTime>
  <Words>2750</Words>
  <Application>Microsoft Office PowerPoint</Application>
  <PresentationFormat>On-screen Show (4:3)</PresentationFormat>
  <Paragraphs>434</Paragraphs>
  <Slides>38</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Kozuka Gothic Pro B</vt:lpstr>
      <vt:lpstr>Kozuka Gothic Pro R</vt:lpstr>
      <vt:lpstr>MingLiU</vt:lpstr>
      <vt:lpstr>Arial</vt:lpstr>
      <vt:lpstr>Calibri</vt:lpstr>
      <vt:lpstr>Kristen ITC</vt:lpstr>
      <vt:lpstr>Source Sans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215</cp:revision>
  <dcterms:created xsi:type="dcterms:W3CDTF">2017-05-31T10:45:44Z</dcterms:created>
  <dcterms:modified xsi:type="dcterms:W3CDTF">2026-01-22T16:34:53Z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MediaServiceImageTags">
    <vt:lpwstr/>
  </property>
</Properties>
</file>